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8.jpg" ContentType="image/jpg"/>
  <Override PartName="/ppt/media/image39.jpg" ContentType="image/jpg"/>
  <Override PartName="/ppt/media/image40.jpg" ContentType="image/jpg"/>
  <Override PartName="/ppt/media/image43.jpg" ContentType="image/jpg"/>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3" r:id="rId6"/>
    <p:sldId id="264" r:id="rId7"/>
    <p:sldId id="265" r:id="rId8"/>
    <p:sldId id="266" r:id="rId9"/>
    <p:sldId id="267" r:id="rId10"/>
    <p:sldId id="268" r:id="rId11"/>
    <p:sldId id="269" r:id="rId12"/>
    <p:sldId id="270" r:id="rId13"/>
    <p:sldId id="271" r:id="rId14"/>
    <p:sldId id="272" r:id="rId15"/>
    <p:sldId id="273" r:id="rId16"/>
    <p:sldId id="274" r:id="rId17"/>
    <p:sldId id="261" r:id="rId18"/>
    <p:sldId id="262"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Cambria" panose="02040503050406030204" pitchFamily="18" charset="0"/>
      <p:regular r:id="rId25"/>
      <p:bold r:id="rId26"/>
      <p:italic r:id="rId27"/>
      <p:boldItalic r:id="rId28"/>
    </p:embeddedFont>
    <p:embeddedFont>
      <p:font typeface="Public Sans" pitchFamily="2" charset="77"/>
      <p:regular r:id="rId29"/>
      <p:bold r:id="rId30"/>
      <p:italic r:id="rId31"/>
      <p:boldItalic r:id="rId32"/>
    </p:embeddedFont>
    <p:embeddedFont>
      <p:font typeface="Segoe UI" panose="020B0502040204020203"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648"/>
  </p:normalViewPr>
  <p:slideViewPr>
    <p:cSldViewPr snapToGrid="0">
      <p:cViewPr>
        <p:scale>
          <a:sx n="117" d="100"/>
          <a:sy n="117" d="100"/>
        </p:scale>
        <p:origin x="1336" y="800"/>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420672"/>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IN" sz="2400" b="1" spc="-135" dirty="0">
                <a:solidFill>
                  <a:srgbClr val="393835"/>
                </a:solidFill>
                <a:latin typeface="Times New Roman" panose="02020603050405020304" pitchFamily="18" charset="0"/>
                <a:cs typeface="Times New Roman" panose="02020603050405020304" pitchFamily="18" charset="0"/>
              </a:rPr>
              <a:t>B</a:t>
            </a:r>
            <a:r>
              <a:rPr lang="en-IN" sz="2400" b="1" spc="-100" dirty="0">
                <a:solidFill>
                  <a:srgbClr val="393835"/>
                </a:solidFill>
                <a:latin typeface="Times New Roman" panose="02020603050405020304" pitchFamily="18" charset="0"/>
                <a:cs typeface="Times New Roman" panose="02020603050405020304" pitchFamily="18" charset="0"/>
              </a:rPr>
              <a:t>L</a:t>
            </a:r>
            <a:r>
              <a:rPr lang="en-IN" sz="2400" b="1" spc="-165" dirty="0">
                <a:solidFill>
                  <a:srgbClr val="393835"/>
                </a:solidFill>
                <a:latin typeface="Times New Roman" panose="02020603050405020304" pitchFamily="18" charset="0"/>
                <a:cs typeface="Times New Roman" panose="02020603050405020304" pitchFamily="18" charset="0"/>
              </a:rPr>
              <a:t>O</a:t>
            </a:r>
            <a:r>
              <a:rPr lang="en-IN" sz="2400" b="1" spc="-265" dirty="0">
                <a:solidFill>
                  <a:srgbClr val="393835"/>
                </a:solidFill>
                <a:latin typeface="Times New Roman" panose="02020603050405020304" pitchFamily="18" charset="0"/>
                <a:cs typeface="Times New Roman" panose="02020603050405020304" pitchFamily="18" charset="0"/>
              </a:rPr>
              <a:t>G</a:t>
            </a:r>
            <a:r>
              <a:rPr lang="en-IN" sz="2400" b="1" spc="215" dirty="0">
                <a:solidFill>
                  <a:srgbClr val="393835"/>
                </a:solidFill>
                <a:latin typeface="Times New Roman" panose="02020603050405020304" pitchFamily="18" charset="0"/>
                <a:cs typeface="Times New Roman" panose="02020603050405020304" pitchFamily="18" charset="0"/>
              </a:rPr>
              <a:t> </a:t>
            </a:r>
            <a:r>
              <a:rPr lang="en-IN" sz="2400" b="1" spc="-245" dirty="0">
                <a:solidFill>
                  <a:srgbClr val="393835"/>
                </a:solidFill>
                <a:latin typeface="Times New Roman" panose="02020603050405020304" pitchFamily="18" charset="0"/>
                <a:cs typeface="Times New Roman" panose="02020603050405020304" pitchFamily="18" charset="0"/>
              </a:rPr>
              <a:t>W</a:t>
            </a:r>
            <a:r>
              <a:rPr lang="en-IN" sz="2400" b="1" spc="-114" dirty="0">
                <a:solidFill>
                  <a:srgbClr val="393835"/>
                </a:solidFill>
                <a:latin typeface="Times New Roman" panose="02020603050405020304" pitchFamily="18" charset="0"/>
                <a:cs typeface="Times New Roman" panose="02020603050405020304" pitchFamily="18" charset="0"/>
              </a:rPr>
              <a:t>E</a:t>
            </a:r>
            <a:r>
              <a:rPr lang="en-IN" sz="2400" b="1" spc="-125" dirty="0">
                <a:solidFill>
                  <a:srgbClr val="393835"/>
                </a:solidFill>
                <a:latin typeface="Times New Roman" panose="02020603050405020304" pitchFamily="18" charset="0"/>
                <a:cs typeface="Times New Roman" panose="02020603050405020304" pitchFamily="18" charset="0"/>
              </a:rPr>
              <a:t>BS</a:t>
            </a:r>
            <a:r>
              <a:rPr lang="en-IN" sz="2400" b="1" spc="-95" dirty="0">
                <a:solidFill>
                  <a:srgbClr val="393835"/>
                </a:solidFill>
                <a:latin typeface="Times New Roman" panose="02020603050405020304" pitchFamily="18" charset="0"/>
                <a:cs typeface="Times New Roman" panose="02020603050405020304" pitchFamily="18" charset="0"/>
              </a:rPr>
              <a:t>IT</a:t>
            </a:r>
            <a:r>
              <a:rPr lang="en-IN" sz="2400" b="1" spc="-220" dirty="0">
                <a:solidFill>
                  <a:srgbClr val="393835"/>
                </a:solidFill>
                <a:latin typeface="Times New Roman" panose="02020603050405020304" pitchFamily="18" charset="0"/>
                <a:cs typeface="Times New Roman" panose="02020603050405020304" pitchFamily="18" charset="0"/>
              </a:rPr>
              <a:t>E</a:t>
            </a:r>
            <a:r>
              <a:rPr lang="en-IN" sz="2400" b="1" spc="215" dirty="0">
                <a:solidFill>
                  <a:srgbClr val="393835"/>
                </a:solidFill>
                <a:latin typeface="Times New Roman" panose="02020603050405020304" pitchFamily="18" charset="0"/>
                <a:cs typeface="Times New Roman" panose="02020603050405020304" pitchFamily="18" charset="0"/>
              </a:rPr>
              <a:t> </a:t>
            </a:r>
            <a:r>
              <a:rPr lang="en-IN" sz="2400" b="1" spc="-135" dirty="0">
                <a:solidFill>
                  <a:srgbClr val="393835"/>
                </a:solidFill>
                <a:latin typeface="Times New Roman" panose="02020603050405020304" pitchFamily="18" charset="0"/>
                <a:cs typeface="Times New Roman" panose="02020603050405020304" pitchFamily="18" charset="0"/>
              </a:rPr>
              <a:t>A</a:t>
            </a:r>
            <a:r>
              <a:rPr lang="en-IN" sz="2400" b="1" spc="-170" dirty="0">
                <a:solidFill>
                  <a:srgbClr val="393835"/>
                </a:solidFill>
                <a:latin typeface="Times New Roman" panose="02020603050405020304" pitchFamily="18" charset="0"/>
                <a:cs typeface="Times New Roman" panose="02020603050405020304" pitchFamily="18" charset="0"/>
              </a:rPr>
              <a:t>N</a:t>
            </a:r>
            <a:r>
              <a:rPr lang="en-IN" sz="2400" b="1" spc="-270" dirty="0">
                <a:solidFill>
                  <a:srgbClr val="393835"/>
                </a:solidFill>
                <a:latin typeface="Times New Roman" panose="02020603050405020304" pitchFamily="18" charset="0"/>
                <a:cs typeface="Times New Roman" panose="02020603050405020304" pitchFamily="18" charset="0"/>
              </a:rPr>
              <a:t>D</a:t>
            </a:r>
            <a:r>
              <a:rPr lang="en-IN" sz="2400" b="1" spc="-90" dirty="0">
                <a:solidFill>
                  <a:srgbClr val="393835"/>
                </a:solidFill>
                <a:latin typeface="Times New Roman" panose="02020603050405020304" pitchFamily="18" charset="0"/>
                <a:cs typeface="Times New Roman" panose="02020603050405020304" pitchFamily="18" charset="0"/>
              </a:rPr>
              <a:t> </a:t>
            </a:r>
            <a:r>
              <a:rPr lang="en-IN" sz="2400" b="1" spc="-135" dirty="0">
                <a:solidFill>
                  <a:srgbClr val="393835"/>
                </a:solidFill>
                <a:latin typeface="Times New Roman" panose="02020603050405020304" pitchFamily="18" charset="0"/>
                <a:cs typeface="Times New Roman" panose="02020603050405020304" pitchFamily="18" charset="0"/>
              </a:rPr>
              <a:t>A</a:t>
            </a:r>
            <a:r>
              <a:rPr lang="en-IN" sz="2400" b="1" spc="-120" dirty="0">
                <a:solidFill>
                  <a:srgbClr val="393835"/>
                </a:solidFill>
                <a:latin typeface="Times New Roman" panose="02020603050405020304" pitchFamily="18" charset="0"/>
                <a:cs typeface="Times New Roman" panose="02020603050405020304" pitchFamily="18" charset="0"/>
              </a:rPr>
              <a:t>PP</a:t>
            </a:r>
            <a:r>
              <a:rPr lang="en-IN" sz="2400" b="1" spc="-100" dirty="0">
                <a:solidFill>
                  <a:srgbClr val="393835"/>
                </a:solidFill>
                <a:latin typeface="Times New Roman" panose="02020603050405020304" pitchFamily="18" charset="0"/>
                <a:cs typeface="Times New Roman" panose="02020603050405020304" pitchFamily="18" charset="0"/>
              </a:rPr>
              <a:t>L</a:t>
            </a:r>
            <a:r>
              <a:rPr lang="en-IN" sz="2400" b="1" spc="-70" dirty="0">
                <a:solidFill>
                  <a:srgbClr val="393835"/>
                </a:solidFill>
                <a:latin typeface="Times New Roman" panose="02020603050405020304" pitchFamily="18" charset="0"/>
                <a:cs typeface="Times New Roman" panose="02020603050405020304" pitchFamily="18" charset="0"/>
              </a:rPr>
              <a:t>I</a:t>
            </a:r>
            <a:r>
              <a:rPr lang="en-IN" sz="2400" b="1" spc="-130" dirty="0">
                <a:solidFill>
                  <a:srgbClr val="393835"/>
                </a:solidFill>
                <a:latin typeface="Times New Roman" panose="02020603050405020304" pitchFamily="18" charset="0"/>
                <a:cs typeface="Times New Roman" panose="02020603050405020304" pitchFamily="18" charset="0"/>
              </a:rPr>
              <a:t>C</a:t>
            </a:r>
            <a:r>
              <a:rPr lang="en-IN" sz="2400" b="1" spc="-135" dirty="0">
                <a:solidFill>
                  <a:srgbClr val="393835"/>
                </a:solidFill>
                <a:latin typeface="Times New Roman" panose="02020603050405020304" pitchFamily="18" charset="0"/>
                <a:cs typeface="Times New Roman" panose="02020603050405020304" pitchFamily="18" charset="0"/>
              </a:rPr>
              <a:t>A</a:t>
            </a:r>
            <a:r>
              <a:rPr lang="en-IN" sz="2400" b="1" spc="-105" dirty="0">
                <a:solidFill>
                  <a:srgbClr val="393835"/>
                </a:solidFill>
                <a:latin typeface="Times New Roman" panose="02020603050405020304" pitchFamily="18" charset="0"/>
                <a:cs typeface="Times New Roman" panose="02020603050405020304" pitchFamily="18" charset="0"/>
              </a:rPr>
              <a:t>T</a:t>
            </a:r>
            <a:r>
              <a:rPr lang="en-IN" sz="2400" b="1" spc="-80" dirty="0">
                <a:solidFill>
                  <a:srgbClr val="393835"/>
                </a:solidFill>
                <a:latin typeface="Times New Roman" panose="02020603050405020304" pitchFamily="18" charset="0"/>
                <a:cs typeface="Times New Roman" panose="02020603050405020304" pitchFamily="18" charset="0"/>
              </a:rPr>
              <a:t>I</a:t>
            </a:r>
            <a:r>
              <a:rPr lang="en-IN" sz="2400" b="1" spc="-165" dirty="0">
                <a:solidFill>
                  <a:srgbClr val="393835"/>
                </a:solidFill>
                <a:latin typeface="Times New Roman" panose="02020603050405020304" pitchFamily="18" charset="0"/>
                <a:cs typeface="Times New Roman" panose="02020603050405020304" pitchFamily="18" charset="0"/>
              </a:rPr>
              <a:t>O</a:t>
            </a:r>
            <a:r>
              <a:rPr lang="en-IN" sz="2400" b="1" spc="-275" dirty="0">
                <a:solidFill>
                  <a:srgbClr val="393835"/>
                </a:solidFill>
                <a:latin typeface="Times New Roman" panose="02020603050405020304" pitchFamily="18" charset="0"/>
                <a:cs typeface="Times New Roman" panose="02020603050405020304" pitchFamily="18" charset="0"/>
              </a:rPr>
              <a:t>N</a:t>
            </a:r>
            <a:endParaRPr dirty="0">
              <a:latin typeface="Times New Roman" panose="02020603050405020304" pitchFamily="18" charset="0"/>
              <a:cs typeface="Times New Roman" panose="02020603050405020304" pitchFamily="18" charset="0"/>
            </a:endParaRPr>
          </a:p>
        </p:txBody>
      </p:sp>
      <p:pic>
        <p:nvPicPr>
          <p:cNvPr id="1834" name="Google Shape;1834;p209"/>
          <p:cNvPicPr preferRelativeResize="0"/>
          <p:nvPr/>
        </p:nvPicPr>
        <p:blipFill rotWithShape="1">
          <a:blip r:embed="rId3">
            <a:alphaModFix/>
          </a:blip>
          <a:srcRect l="-43430" t="2430" r="43429" b="-2429"/>
          <a:stretch/>
        </p:blipFill>
        <p:spPr>
          <a:xfrm>
            <a:off x="5642748" y="880921"/>
            <a:ext cx="4404077" cy="35200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590A48-CADB-8834-1B80-153B4504EC72}"/>
              </a:ext>
            </a:extLst>
          </p:cNvPr>
          <p:cNvSpPr txBox="1"/>
          <p:nvPr/>
        </p:nvSpPr>
        <p:spPr>
          <a:xfrm>
            <a:off x="983848" y="208344"/>
            <a:ext cx="3838523" cy="307777"/>
          </a:xfrm>
          <a:prstGeom prst="rect">
            <a:avLst/>
          </a:prstGeom>
          <a:noFill/>
        </p:spPr>
        <p:txBody>
          <a:bodyPr wrap="square" rtlCol="0">
            <a:spAutoFit/>
          </a:bodyPr>
          <a:lstStyle/>
          <a:p>
            <a:r>
              <a:rPr lang="en-IN" sz="1400" b="1" u="sng" dirty="0">
                <a:latin typeface="Times New Roman" panose="02020603050405020304" pitchFamily="18" charset="0"/>
                <a:cs typeface="Times New Roman" panose="02020603050405020304" pitchFamily="18" charset="0"/>
              </a:rPr>
              <a:t>U</a:t>
            </a:r>
            <a:r>
              <a:rPr lang="en-IN" sz="1400" b="1" u="sng" spc="-5" dirty="0">
                <a:latin typeface="Times New Roman" panose="02020603050405020304" pitchFamily="18" charset="0"/>
                <a:cs typeface="Times New Roman" panose="02020603050405020304" pitchFamily="18" charset="0"/>
              </a:rPr>
              <a:t>S</a:t>
            </a:r>
            <a:r>
              <a:rPr lang="en-IN" sz="1400" b="1" u="sng" spc="-10" dirty="0">
                <a:latin typeface="Times New Roman" panose="02020603050405020304" pitchFamily="18" charset="0"/>
                <a:cs typeface="Times New Roman" panose="02020603050405020304" pitchFamily="18" charset="0"/>
              </a:rPr>
              <a:t>E</a:t>
            </a:r>
            <a:r>
              <a:rPr lang="en-IN" sz="1400" b="1" u="sng" spc="-70" dirty="0">
                <a:latin typeface="Times New Roman" panose="02020603050405020304" pitchFamily="18" charset="0"/>
                <a:cs typeface="Times New Roman" panose="02020603050405020304" pitchFamily="18" charset="0"/>
              </a:rPr>
              <a:t> </a:t>
            </a:r>
            <a:r>
              <a:rPr lang="en-IN" sz="1400" b="1" u="sng" spc="-5" dirty="0">
                <a:latin typeface="Times New Roman" panose="02020603050405020304" pitchFamily="18" charset="0"/>
                <a:cs typeface="Times New Roman" panose="02020603050405020304" pitchFamily="18" charset="0"/>
              </a:rPr>
              <a:t>C</a:t>
            </a:r>
            <a:r>
              <a:rPr lang="en-IN" sz="1400" b="1" u="sng" dirty="0">
                <a:latin typeface="Times New Roman" panose="02020603050405020304" pitchFamily="18" charset="0"/>
                <a:cs typeface="Times New Roman" panose="02020603050405020304" pitchFamily="18" charset="0"/>
              </a:rPr>
              <a:t>A</a:t>
            </a:r>
            <a:r>
              <a:rPr lang="en-IN" sz="1400" b="1" u="sng" spc="-10" dirty="0">
                <a:latin typeface="Times New Roman" panose="02020603050405020304" pitchFamily="18" charset="0"/>
                <a:cs typeface="Times New Roman" panose="02020603050405020304" pitchFamily="18" charset="0"/>
              </a:rPr>
              <a:t>SE</a:t>
            </a:r>
            <a:r>
              <a:rPr lang="en-IN" sz="1400" b="1" u="sng" spc="-50" dirty="0">
                <a:latin typeface="Times New Roman" panose="02020603050405020304" pitchFamily="18" charset="0"/>
                <a:cs typeface="Times New Roman" panose="02020603050405020304" pitchFamily="18" charset="0"/>
              </a:rPr>
              <a:t> </a:t>
            </a:r>
            <a:r>
              <a:rPr lang="en-IN" sz="1400" b="1" u="sng" dirty="0">
                <a:latin typeface="Times New Roman" panose="02020603050405020304" pitchFamily="18" charset="0"/>
                <a:cs typeface="Times New Roman" panose="02020603050405020304" pitchFamily="18" charset="0"/>
              </a:rPr>
              <a:t>MO</a:t>
            </a:r>
            <a:r>
              <a:rPr lang="en-IN" sz="1400" b="1" u="sng" spc="-20" dirty="0">
                <a:latin typeface="Times New Roman" panose="02020603050405020304" pitchFamily="18" charset="0"/>
                <a:cs typeface="Times New Roman" panose="02020603050405020304" pitchFamily="18" charset="0"/>
              </a:rPr>
              <a:t>D</a:t>
            </a:r>
            <a:r>
              <a:rPr lang="en-IN" sz="1400" b="1" u="sng" spc="-10" dirty="0">
                <a:latin typeface="Times New Roman" panose="02020603050405020304" pitchFamily="18" charset="0"/>
                <a:cs typeface="Times New Roman" panose="02020603050405020304" pitchFamily="18" charset="0"/>
              </a:rPr>
              <a:t>EL</a:t>
            </a:r>
            <a:r>
              <a:rPr lang="en-IN" sz="1400" b="1" u="sng" spc="-55" dirty="0">
                <a:latin typeface="Times New Roman" panose="02020603050405020304" pitchFamily="18" charset="0"/>
                <a:cs typeface="Times New Roman" panose="02020603050405020304" pitchFamily="18" charset="0"/>
              </a:rPr>
              <a:t> </a:t>
            </a:r>
            <a:r>
              <a:rPr lang="en-IN" sz="1400" b="1" u="sng" spc="-20" dirty="0">
                <a:latin typeface="Times New Roman" panose="02020603050405020304" pitchFamily="18" charset="0"/>
                <a:cs typeface="Times New Roman" panose="02020603050405020304" pitchFamily="18" charset="0"/>
              </a:rPr>
              <a:t>D</a:t>
            </a:r>
            <a:r>
              <a:rPr lang="en-IN" sz="1400" b="1" u="sng" dirty="0">
                <a:latin typeface="Times New Roman" panose="02020603050405020304" pitchFamily="18" charset="0"/>
                <a:cs typeface="Times New Roman" panose="02020603050405020304" pitchFamily="18" charset="0"/>
              </a:rPr>
              <a:t>ES</a:t>
            </a:r>
            <a:r>
              <a:rPr lang="en-IN" sz="1400" b="1" u="sng" spc="-10" dirty="0">
                <a:latin typeface="Times New Roman" panose="02020603050405020304" pitchFamily="18" charset="0"/>
                <a:cs typeface="Times New Roman" panose="02020603050405020304" pitchFamily="18" charset="0"/>
              </a:rPr>
              <a:t>CRI</a:t>
            </a:r>
            <a:r>
              <a:rPr lang="en-IN" sz="1400" b="1" u="sng" spc="-20" dirty="0">
                <a:latin typeface="Times New Roman" panose="02020603050405020304" pitchFamily="18" charset="0"/>
                <a:cs typeface="Times New Roman" panose="02020603050405020304" pitchFamily="18" charset="0"/>
              </a:rPr>
              <a:t>P</a:t>
            </a:r>
            <a:r>
              <a:rPr lang="en-IN" sz="1400" b="1" u="sng" spc="-5" dirty="0">
                <a:latin typeface="Times New Roman" panose="02020603050405020304" pitchFamily="18" charset="0"/>
                <a:cs typeface="Times New Roman" panose="02020603050405020304" pitchFamily="18" charset="0"/>
              </a:rPr>
              <a:t>TI</a:t>
            </a:r>
            <a:r>
              <a:rPr lang="en-IN" sz="1400" b="1" u="sng" spc="5" dirty="0">
                <a:latin typeface="Times New Roman" panose="02020603050405020304" pitchFamily="18" charset="0"/>
                <a:cs typeface="Times New Roman" panose="02020603050405020304" pitchFamily="18" charset="0"/>
              </a:rPr>
              <a:t>O</a:t>
            </a:r>
            <a:r>
              <a:rPr lang="en-IN" sz="1400" b="1" u="sng" spc="-15" dirty="0">
                <a:latin typeface="Times New Roman" panose="02020603050405020304" pitchFamily="18" charset="0"/>
                <a:cs typeface="Times New Roman" panose="02020603050405020304" pitchFamily="18" charset="0"/>
              </a:rPr>
              <a:t>N:</a:t>
            </a:r>
            <a:endParaRPr lang="en-IN" u="sng" dirty="0">
              <a:latin typeface="Times New Roman" panose="02020603050405020304" pitchFamily="18" charset="0"/>
              <a:cs typeface="Times New Roman" panose="02020603050405020304" pitchFamily="18" charset="0"/>
            </a:endParaRPr>
          </a:p>
        </p:txBody>
      </p:sp>
      <p:graphicFrame>
        <p:nvGraphicFramePr>
          <p:cNvPr id="4" name="object 5">
            <a:extLst>
              <a:ext uri="{FF2B5EF4-FFF2-40B4-BE49-F238E27FC236}">
                <a16:creationId xmlns:a16="http://schemas.microsoft.com/office/drawing/2014/main" id="{D5181353-1D2E-604D-7A49-414E01DB97C6}"/>
              </a:ext>
            </a:extLst>
          </p:cNvPr>
          <p:cNvGraphicFramePr>
            <a:graphicFrameLocks noGrp="1"/>
          </p:cNvGraphicFramePr>
          <p:nvPr>
            <p:extLst>
              <p:ext uri="{D42A27DB-BD31-4B8C-83A1-F6EECF244321}">
                <p14:modId xmlns:p14="http://schemas.microsoft.com/office/powerpoint/2010/main" val="2238040035"/>
              </p:ext>
            </p:extLst>
          </p:nvPr>
        </p:nvGraphicFramePr>
        <p:xfrm>
          <a:off x="503997" y="516121"/>
          <a:ext cx="8495954" cy="4409907"/>
        </p:xfrm>
        <a:graphic>
          <a:graphicData uri="http://schemas.openxmlformats.org/drawingml/2006/table">
            <a:tbl>
              <a:tblPr firstRow="1" bandRow="1">
                <a:tableStyleId>{2D5ABB26-0587-4C30-8999-92F81FD0307C}</a:tableStyleId>
              </a:tblPr>
              <a:tblGrid>
                <a:gridCol w="4342864">
                  <a:extLst>
                    <a:ext uri="{9D8B030D-6E8A-4147-A177-3AD203B41FA5}">
                      <a16:colId xmlns:a16="http://schemas.microsoft.com/office/drawing/2014/main" val="20000"/>
                    </a:ext>
                  </a:extLst>
                </a:gridCol>
                <a:gridCol w="4153090">
                  <a:extLst>
                    <a:ext uri="{9D8B030D-6E8A-4147-A177-3AD203B41FA5}">
                      <a16:colId xmlns:a16="http://schemas.microsoft.com/office/drawing/2014/main" val="20001"/>
                    </a:ext>
                  </a:extLst>
                </a:gridCol>
              </a:tblGrid>
              <a:tr h="314332">
                <a:tc>
                  <a:txBody>
                    <a:bodyPr/>
                    <a:lstStyle/>
                    <a:p>
                      <a:pPr marL="1349375" marR="1328420" indent="-635" algn="ctr">
                        <a:lnSpc>
                          <a:spcPts val="1410"/>
                        </a:lnSpc>
                      </a:pPr>
                      <a:r>
                        <a:rPr sz="1200" b="1" u="sng" dirty="0">
                          <a:latin typeface="Times New Roman" panose="02020603050405020304" pitchFamily="18" charset="0"/>
                          <a:cs typeface="Times New Roman" panose="02020603050405020304" pitchFamily="18" charset="0"/>
                        </a:rPr>
                        <a:t>Use</a:t>
                      </a:r>
                      <a:r>
                        <a:rPr sz="1200" b="1" u="sng" spc="-40" dirty="0">
                          <a:latin typeface="Times New Roman" panose="02020603050405020304" pitchFamily="18" charset="0"/>
                          <a:cs typeface="Times New Roman" panose="02020603050405020304" pitchFamily="18" charset="0"/>
                        </a:rPr>
                        <a:t> </a:t>
                      </a:r>
                      <a:r>
                        <a:rPr sz="1200" b="1" u="sng" spc="-5" dirty="0">
                          <a:latin typeface="Times New Roman" panose="02020603050405020304" pitchFamily="18" charset="0"/>
                          <a:cs typeface="Times New Roman" panose="02020603050405020304" pitchFamily="18" charset="0"/>
                        </a:rPr>
                        <a:t>C</a:t>
                      </a:r>
                      <a:r>
                        <a:rPr sz="1200" b="1" u="sng" dirty="0">
                          <a:latin typeface="Times New Roman" panose="02020603050405020304" pitchFamily="18" charset="0"/>
                          <a:cs typeface="Times New Roman" panose="02020603050405020304" pitchFamily="18" charset="0"/>
                        </a:rPr>
                        <a:t>ase selec</a:t>
                      </a:r>
                      <a:r>
                        <a:rPr sz="1200" b="1" u="sng" spc="5" dirty="0">
                          <a:latin typeface="Times New Roman" panose="02020603050405020304" pitchFamily="18" charset="0"/>
                          <a:cs typeface="Times New Roman" panose="02020603050405020304" pitchFamily="18" charset="0"/>
                        </a:rPr>
                        <a:t>t</a:t>
                      </a:r>
                      <a:r>
                        <a:rPr sz="1200" b="1" u="sng" spc="-10" dirty="0">
                          <a:latin typeface="Times New Roman" panose="02020603050405020304" pitchFamily="18" charset="0"/>
                          <a:cs typeface="Times New Roman" panose="02020603050405020304" pitchFamily="18" charset="0"/>
                        </a:rPr>
                        <a:t>i</a:t>
                      </a:r>
                      <a:r>
                        <a:rPr sz="1200" b="1" u="sng" spc="-5" dirty="0">
                          <a:latin typeface="Times New Roman" panose="02020603050405020304" pitchFamily="18" charset="0"/>
                          <a:cs typeface="Times New Roman" panose="02020603050405020304" pitchFamily="18" charset="0"/>
                        </a:rPr>
                        <a:t>on</a:t>
                      </a:r>
                      <a:endParaRPr sz="1200" u="sng" dirty="0">
                        <a:latin typeface="Times New Roman" panose="02020603050405020304" pitchFamily="18" charset="0"/>
                        <a:cs typeface="Times New Roman" panose="02020603050405020304" pitchFamily="18" charset="0"/>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R="171450" algn="ctr">
                        <a:lnSpc>
                          <a:spcPct val="100000"/>
                        </a:lnSpc>
                      </a:pPr>
                      <a:r>
                        <a:rPr sz="1200" b="1" u="sng" spc="-10" dirty="0">
                          <a:latin typeface="Times New Roman" panose="02020603050405020304" pitchFamily="18" charset="0"/>
                          <a:cs typeface="Times New Roman" panose="02020603050405020304" pitchFamily="18" charset="0"/>
                        </a:rPr>
                        <a:t>D</a:t>
                      </a:r>
                      <a:r>
                        <a:rPr sz="1200" b="1" u="sng" dirty="0">
                          <a:latin typeface="Times New Roman" panose="02020603050405020304" pitchFamily="18" charset="0"/>
                          <a:cs typeface="Times New Roman" panose="02020603050405020304" pitchFamily="18" charset="0"/>
                        </a:rPr>
                        <a:t>e</a:t>
                      </a:r>
                      <a:r>
                        <a:rPr sz="1200" b="1" u="sng" spc="-15" dirty="0">
                          <a:latin typeface="Times New Roman" panose="02020603050405020304" pitchFamily="18" charset="0"/>
                          <a:cs typeface="Times New Roman" panose="02020603050405020304" pitchFamily="18" charset="0"/>
                        </a:rPr>
                        <a:t>s</a:t>
                      </a:r>
                      <a:r>
                        <a:rPr sz="1200" b="1" u="sng" dirty="0">
                          <a:latin typeface="Times New Roman" panose="02020603050405020304" pitchFamily="18" charset="0"/>
                          <a:cs typeface="Times New Roman" panose="02020603050405020304" pitchFamily="18" charset="0"/>
                        </a:rPr>
                        <a:t>cr</a:t>
                      </a:r>
                      <a:r>
                        <a:rPr sz="1200" b="1" u="sng" spc="-20" dirty="0">
                          <a:latin typeface="Times New Roman" panose="02020603050405020304" pitchFamily="18" charset="0"/>
                          <a:cs typeface="Times New Roman" panose="02020603050405020304" pitchFamily="18" charset="0"/>
                        </a:rPr>
                        <a:t>i</a:t>
                      </a:r>
                      <a:r>
                        <a:rPr sz="1200" b="1" u="sng" spc="-10" dirty="0">
                          <a:latin typeface="Times New Roman" panose="02020603050405020304" pitchFamily="18" charset="0"/>
                          <a:cs typeface="Times New Roman" panose="02020603050405020304" pitchFamily="18" charset="0"/>
                        </a:rPr>
                        <a:t>p</a:t>
                      </a:r>
                      <a:r>
                        <a:rPr sz="1200" b="1" u="sng" dirty="0">
                          <a:latin typeface="Times New Roman" panose="02020603050405020304" pitchFamily="18" charset="0"/>
                          <a:cs typeface="Times New Roman" panose="02020603050405020304" pitchFamily="18" charset="0"/>
                        </a:rPr>
                        <a:t>t</a:t>
                      </a:r>
                      <a:r>
                        <a:rPr sz="1200" b="1" u="sng" spc="10" dirty="0">
                          <a:latin typeface="Times New Roman" panose="02020603050405020304" pitchFamily="18" charset="0"/>
                          <a:cs typeface="Times New Roman" panose="02020603050405020304" pitchFamily="18" charset="0"/>
                        </a:rPr>
                        <a:t>i</a:t>
                      </a:r>
                      <a:r>
                        <a:rPr sz="1200" b="1" u="sng" dirty="0">
                          <a:latin typeface="Times New Roman" panose="02020603050405020304" pitchFamily="18" charset="0"/>
                          <a:cs typeface="Times New Roman" panose="02020603050405020304" pitchFamily="18" charset="0"/>
                        </a:rPr>
                        <a:t>on</a:t>
                      </a:r>
                      <a:endParaRPr sz="1200" u="sng" dirty="0">
                        <a:latin typeface="Times New Roman" panose="02020603050405020304" pitchFamily="18" charset="0"/>
                        <a:cs typeface="Times New Roman" panose="02020603050405020304" pitchFamily="18" charset="0"/>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0"/>
                  </a:ext>
                </a:extLst>
              </a:tr>
              <a:tr h="269004">
                <a:tc>
                  <a:txBody>
                    <a:bodyPr/>
                    <a:lstStyle/>
                    <a:p>
                      <a:pPr marL="69215">
                        <a:lnSpc>
                          <a:spcPct val="100000"/>
                        </a:lnSpc>
                      </a:pPr>
                      <a:r>
                        <a:rPr sz="1200" b="1" dirty="0">
                          <a:latin typeface="Times New Roman" panose="02020603050405020304" pitchFamily="18" charset="0"/>
                          <a:cs typeface="Times New Roman" panose="02020603050405020304" pitchFamily="18" charset="0"/>
                        </a:rPr>
                        <a:t>Use</a:t>
                      </a:r>
                      <a:r>
                        <a:rPr sz="1200" b="1" spc="-65" dirty="0">
                          <a:latin typeface="Times New Roman" panose="02020603050405020304" pitchFamily="18" charset="0"/>
                          <a:cs typeface="Times New Roman" panose="02020603050405020304" pitchFamily="18" charset="0"/>
                        </a:rPr>
                        <a:t> </a:t>
                      </a:r>
                      <a:r>
                        <a:rPr sz="1200" b="1" spc="-5" dirty="0">
                          <a:latin typeface="Times New Roman" panose="02020603050405020304" pitchFamily="18" charset="0"/>
                          <a:cs typeface="Times New Roman" panose="02020603050405020304" pitchFamily="18" charset="0"/>
                        </a:rPr>
                        <a:t>Cas</a:t>
                      </a:r>
                      <a:r>
                        <a:rPr sz="1200" b="1" dirty="0">
                          <a:latin typeface="Times New Roman" panose="02020603050405020304" pitchFamily="18" charset="0"/>
                          <a:cs typeface="Times New Roman" panose="02020603050405020304" pitchFamily="18" charset="0"/>
                        </a:rPr>
                        <a:t>e</a:t>
                      </a:r>
                      <a:r>
                        <a:rPr sz="1200" b="1" spc="-35" dirty="0">
                          <a:latin typeface="Times New Roman" panose="02020603050405020304" pitchFamily="18" charset="0"/>
                          <a:cs typeface="Times New Roman" panose="02020603050405020304" pitchFamily="18" charset="0"/>
                        </a:rPr>
                        <a:t> </a:t>
                      </a:r>
                      <a:r>
                        <a:rPr sz="1200" b="1" spc="-5" dirty="0">
                          <a:latin typeface="Times New Roman" panose="02020603050405020304" pitchFamily="18" charset="0"/>
                          <a:cs typeface="Times New Roman" panose="02020603050405020304" pitchFamily="18" charset="0"/>
                        </a:rPr>
                        <a:t>n</a:t>
                      </a:r>
                      <a:r>
                        <a:rPr sz="1200" b="1" dirty="0">
                          <a:latin typeface="Times New Roman" panose="02020603050405020304" pitchFamily="18" charset="0"/>
                          <a:cs typeface="Times New Roman" panose="02020603050405020304" pitchFamily="18" charset="0"/>
                        </a:rPr>
                        <a:t>ame</a:t>
                      </a:r>
                      <a:endParaRPr sz="1200" b="1">
                        <a:latin typeface="Times New Roman" panose="02020603050405020304" pitchFamily="18" charset="0"/>
                        <a:cs typeface="Times New Roman" panose="02020603050405020304" pitchFamily="18" charset="0"/>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102870">
                        <a:lnSpc>
                          <a:spcPct val="100000"/>
                        </a:lnSpc>
                      </a:pPr>
                      <a:r>
                        <a:rPr lang="en-IN" sz="1200" spc="-5" dirty="0">
                          <a:latin typeface="Times New Roman" panose="02020603050405020304" pitchFamily="18" charset="0"/>
                          <a:cs typeface="Times New Roman" panose="02020603050405020304" pitchFamily="18" charset="0"/>
                        </a:rPr>
                        <a:t>A</a:t>
                      </a:r>
                      <a:r>
                        <a:rPr lang="en-IN" sz="1200" spc="-10" dirty="0">
                          <a:latin typeface="Times New Roman" panose="02020603050405020304" pitchFamily="18" charset="0"/>
                          <a:cs typeface="Times New Roman" panose="02020603050405020304" pitchFamily="18" charset="0"/>
                        </a:rPr>
                        <a:t>d</a:t>
                      </a:r>
                      <a:r>
                        <a:rPr lang="en-IN" sz="1200" dirty="0">
                          <a:latin typeface="Times New Roman" panose="02020603050405020304" pitchFamily="18" charset="0"/>
                          <a:cs typeface="Times New Roman" panose="02020603050405020304" pitchFamily="18" charset="0"/>
                        </a:rPr>
                        <a:t>d</a:t>
                      </a:r>
                      <a:r>
                        <a:rPr lang="en-IN" sz="1200" spc="-45"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B</a:t>
                      </a:r>
                      <a:r>
                        <a:rPr lang="en-IN" sz="1200" spc="-5" dirty="0">
                          <a:latin typeface="Times New Roman" panose="02020603050405020304" pitchFamily="18" charset="0"/>
                          <a:cs typeface="Times New Roman" panose="02020603050405020304" pitchFamily="18" charset="0"/>
                        </a:rPr>
                        <a:t>l</a:t>
                      </a:r>
                      <a:r>
                        <a:rPr lang="en-IN" sz="1200" spc="5" dirty="0">
                          <a:latin typeface="Times New Roman" panose="02020603050405020304" pitchFamily="18" charset="0"/>
                          <a:cs typeface="Times New Roman" panose="02020603050405020304" pitchFamily="18" charset="0"/>
                        </a:rPr>
                        <a:t>o</a:t>
                      </a:r>
                      <a:r>
                        <a:rPr lang="en-IN" sz="1200" dirty="0">
                          <a:latin typeface="Times New Roman" panose="02020603050405020304" pitchFamily="18" charset="0"/>
                          <a:cs typeface="Times New Roman" panose="02020603050405020304" pitchFamily="18" charset="0"/>
                        </a:rPr>
                        <a:t>g</a:t>
                      </a:r>
                      <a:r>
                        <a:rPr lang="en-IN" sz="1200" spc="-45" dirty="0">
                          <a:latin typeface="Times New Roman" panose="02020603050405020304" pitchFamily="18" charset="0"/>
                          <a:cs typeface="Times New Roman" panose="02020603050405020304" pitchFamily="18" charset="0"/>
                        </a:rPr>
                        <a:t> </a:t>
                      </a:r>
                      <a:r>
                        <a:rPr lang="en-IN" sz="1200" spc="-10" dirty="0">
                          <a:latin typeface="Times New Roman" panose="02020603050405020304" pitchFamily="18" charset="0"/>
                          <a:cs typeface="Times New Roman" panose="02020603050405020304" pitchFamily="18" charset="0"/>
                        </a:rPr>
                        <a:t>W</a:t>
                      </a:r>
                      <a:r>
                        <a:rPr lang="en-IN" sz="1200" dirty="0">
                          <a:latin typeface="Times New Roman" panose="02020603050405020304" pitchFamily="18" charset="0"/>
                          <a:cs typeface="Times New Roman" panose="02020603050405020304" pitchFamily="18" charset="0"/>
                        </a:rPr>
                        <a:t>ebsite</a:t>
                      </a:r>
                      <a:r>
                        <a:rPr lang="en-IN" sz="1200" spc="-40"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A</a:t>
                      </a:r>
                      <a:r>
                        <a:rPr lang="en-IN" sz="1200" spc="-5" dirty="0">
                          <a:latin typeface="Times New Roman" panose="02020603050405020304" pitchFamily="18" charset="0"/>
                          <a:cs typeface="Times New Roman" panose="02020603050405020304" pitchFamily="18" charset="0"/>
                        </a:rPr>
                        <a:t>n</a:t>
                      </a:r>
                      <a:r>
                        <a:rPr lang="en-IN" sz="1200" dirty="0">
                          <a:latin typeface="Times New Roman" panose="02020603050405020304" pitchFamily="18" charset="0"/>
                          <a:cs typeface="Times New Roman" panose="02020603050405020304" pitchFamily="18" charset="0"/>
                        </a:rPr>
                        <a:t>d</a:t>
                      </a:r>
                      <a:r>
                        <a:rPr lang="en-IN" sz="1200" spc="-40" dirty="0">
                          <a:latin typeface="Times New Roman" panose="02020603050405020304" pitchFamily="18" charset="0"/>
                          <a:cs typeface="Times New Roman" panose="02020603050405020304" pitchFamily="18" charset="0"/>
                        </a:rPr>
                        <a:t> </a:t>
                      </a:r>
                      <a:r>
                        <a:rPr lang="en-IN" sz="1200" spc="-5" dirty="0">
                          <a:latin typeface="Times New Roman" panose="02020603050405020304" pitchFamily="18" charset="0"/>
                          <a:cs typeface="Times New Roman" panose="02020603050405020304" pitchFamily="18" charset="0"/>
                        </a:rPr>
                        <a:t>A</a:t>
                      </a:r>
                      <a:r>
                        <a:rPr lang="en-IN" sz="1200" spc="5" dirty="0">
                          <a:latin typeface="Times New Roman" panose="02020603050405020304" pitchFamily="18" charset="0"/>
                          <a:cs typeface="Times New Roman" panose="02020603050405020304" pitchFamily="18" charset="0"/>
                        </a:rPr>
                        <a:t>p</a:t>
                      </a:r>
                      <a:r>
                        <a:rPr lang="en-IN" sz="1200" dirty="0">
                          <a:latin typeface="Times New Roman" panose="02020603050405020304" pitchFamily="18" charset="0"/>
                          <a:cs typeface="Times New Roman" panose="02020603050405020304" pitchFamily="18" charset="0"/>
                        </a:rPr>
                        <a:t>p</a:t>
                      </a:r>
                      <a:r>
                        <a:rPr lang="en-IN" sz="1200" spc="-5" dirty="0">
                          <a:latin typeface="Times New Roman" panose="02020603050405020304" pitchFamily="18" charset="0"/>
                          <a:cs typeface="Times New Roman" panose="02020603050405020304" pitchFamily="18" charset="0"/>
                        </a:rPr>
                        <a:t>lica</a:t>
                      </a:r>
                      <a:r>
                        <a:rPr lang="en-IN" sz="1200" dirty="0">
                          <a:latin typeface="Times New Roman" panose="02020603050405020304" pitchFamily="18" charset="0"/>
                          <a:cs typeface="Times New Roman" panose="02020603050405020304" pitchFamily="18" charset="0"/>
                        </a:rPr>
                        <a:t>tion</a:t>
                      </a: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1"/>
                  </a:ext>
                </a:extLst>
              </a:tr>
              <a:tr h="322883">
                <a:tc>
                  <a:txBody>
                    <a:bodyPr/>
                    <a:lstStyle/>
                    <a:p>
                      <a:pPr marL="69215">
                        <a:lnSpc>
                          <a:spcPct val="100000"/>
                        </a:lnSpc>
                      </a:pPr>
                      <a:r>
                        <a:rPr sz="1200" b="1" dirty="0">
                          <a:latin typeface="Times New Roman" panose="02020603050405020304" pitchFamily="18" charset="0"/>
                          <a:cs typeface="Times New Roman" panose="02020603050405020304" pitchFamily="18" charset="0"/>
                        </a:rPr>
                        <a:t>Level</a:t>
                      </a: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69215">
                        <a:lnSpc>
                          <a:spcPct val="100000"/>
                        </a:lnSpc>
                      </a:pPr>
                      <a:r>
                        <a:rPr lang="en-IN" sz="1200" dirty="0">
                          <a:latin typeface="Times New Roman" panose="02020603050405020304" pitchFamily="18" charset="0"/>
                          <a:cs typeface="Times New Roman" panose="02020603050405020304" pitchFamily="18" charset="0"/>
                        </a:rPr>
                        <a:t>S</a:t>
                      </a:r>
                      <a:r>
                        <a:rPr lang="en-IN" sz="1200" spc="-5" dirty="0">
                          <a:latin typeface="Times New Roman" panose="02020603050405020304" pitchFamily="18" charset="0"/>
                          <a:cs typeface="Times New Roman" panose="02020603050405020304" pitchFamily="18" charset="0"/>
                        </a:rPr>
                        <a:t>u</a:t>
                      </a:r>
                      <a:r>
                        <a:rPr lang="en-IN" sz="1200" dirty="0">
                          <a:latin typeface="Times New Roman" panose="02020603050405020304" pitchFamily="18" charset="0"/>
                          <a:cs typeface="Times New Roman" panose="02020603050405020304" pitchFamily="18" charset="0"/>
                        </a:rPr>
                        <a:t>b</a:t>
                      </a:r>
                      <a:r>
                        <a:rPr lang="en-IN" sz="1200" spc="-5" dirty="0">
                          <a:latin typeface="Times New Roman" panose="02020603050405020304" pitchFamily="18" charset="0"/>
                          <a:cs typeface="Times New Roman" panose="02020603050405020304" pitchFamily="18" charset="0"/>
                        </a:rPr>
                        <a:t>-</a:t>
                      </a:r>
                      <a:r>
                        <a:rPr lang="en-IN" sz="1200" dirty="0">
                          <a:latin typeface="Times New Roman" panose="02020603050405020304" pitchFamily="18" charset="0"/>
                          <a:cs typeface="Times New Roman" panose="02020603050405020304" pitchFamily="18" charset="0"/>
                        </a:rPr>
                        <a:t>f</a:t>
                      </a:r>
                      <a:r>
                        <a:rPr lang="en-IN" sz="1200" spc="-5" dirty="0">
                          <a:latin typeface="Times New Roman" panose="02020603050405020304" pitchFamily="18" charset="0"/>
                          <a:cs typeface="Times New Roman" panose="02020603050405020304" pitchFamily="18" charset="0"/>
                        </a:rPr>
                        <a:t>unct</a:t>
                      </a:r>
                      <a:r>
                        <a:rPr lang="en-IN" sz="1200" dirty="0">
                          <a:latin typeface="Times New Roman" panose="02020603050405020304" pitchFamily="18" charset="0"/>
                          <a:cs typeface="Times New Roman" panose="02020603050405020304" pitchFamily="18" charset="0"/>
                        </a:rPr>
                        <a:t>ional</a:t>
                      </a:r>
                      <a:r>
                        <a:rPr lang="en-IN" sz="1200" spc="-70" dirty="0">
                          <a:latin typeface="Times New Roman" panose="02020603050405020304" pitchFamily="18" charset="0"/>
                          <a:cs typeface="Times New Roman" panose="02020603050405020304" pitchFamily="18" charset="0"/>
                        </a:rPr>
                        <a:t> </a:t>
                      </a:r>
                      <a:r>
                        <a:rPr lang="en-IN" sz="1200" spc="-5" dirty="0">
                          <a:latin typeface="Times New Roman" panose="02020603050405020304" pitchFamily="18" charset="0"/>
                          <a:cs typeface="Times New Roman" panose="02020603050405020304" pitchFamily="18" charset="0"/>
                        </a:rPr>
                        <a:t>Lev</a:t>
                      </a:r>
                      <a:r>
                        <a:rPr lang="en-IN" sz="1200" dirty="0">
                          <a:latin typeface="Times New Roman" panose="02020603050405020304" pitchFamily="18" charset="0"/>
                          <a:cs typeface="Times New Roman" panose="02020603050405020304" pitchFamily="18" charset="0"/>
                        </a:rPr>
                        <a:t>el</a:t>
                      </a: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2"/>
                  </a:ext>
                </a:extLst>
              </a:tr>
              <a:tr h="229150">
                <a:tc>
                  <a:txBody>
                    <a:bodyPr/>
                    <a:lstStyle/>
                    <a:p>
                      <a:pPr marL="69215">
                        <a:lnSpc>
                          <a:spcPct val="100000"/>
                        </a:lnSpc>
                      </a:pPr>
                      <a:r>
                        <a:rPr sz="1200" b="1" dirty="0">
                          <a:latin typeface="Times New Roman" panose="02020603050405020304" pitchFamily="18" charset="0"/>
                          <a:cs typeface="Times New Roman" panose="02020603050405020304" pitchFamily="18" charset="0"/>
                        </a:rPr>
                        <a:t>Prima</a:t>
                      </a:r>
                      <a:r>
                        <a:rPr sz="1200" b="1" spc="-5" dirty="0">
                          <a:latin typeface="Times New Roman" panose="02020603050405020304" pitchFamily="18" charset="0"/>
                          <a:cs typeface="Times New Roman" panose="02020603050405020304" pitchFamily="18" charset="0"/>
                        </a:rPr>
                        <a:t>r</a:t>
                      </a:r>
                      <a:r>
                        <a:rPr sz="1200" b="1" dirty="0">
                          <a:latin typeface="Times New Roman" panose="02020603050405020304" pitchFamily="18" charset="0"/>
                          <a:cs typeface="Times New Roman" panose="02020603050405020304" pitchFamily="18" charset="0"/>
                        </a:rPr>
                        <a:t>y</a:t>
                      </a:r>
                      <a:r>
                        <a:rPr sz="1200" b="1" spc="-75" dirty="0">
                          <a:latin typeface="Times New Roman" panose="02020603050405020304" pitchFamily="18" charset="0"/>
                          <a:cs typeface="Times New Roman" panose="02020603050405020304" pitchFamily="18" charset="0"/>
                        </a:rPr>
                        <a:t> </a:t>
                      </a:r>
                      <a:r>
                        <a:rPr sz="1200" b="1" spc="-5" dirty="0">
                          <a:latin typeface="Times New Roman" panose="02020603050405020304" pitchFamily="18" charset="0"/>
                          <a:cs typeface="Times New Roman" panose="02020603050405020304" pitchFamily="18" charset="0"/>
                        </a:rPr>
                        <a:t>ac</a:t>
                      </a:r>
                      <a:r>
                        <a:rPr sz="1200" b="1" dirty="0">
                          <a:latin typeface="Times New Roman" panose="02020603050405020304" pitchFamily="18" charset="0"/>
                          <a:cs typeface="Times New Roman" panose="02020603050405020304" pitchFamily="18" charset="0"/>
                        </a:rPr>
                        <a:t>tor</a:t>
                      </a: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cap="flat" cmpd="sng" algn="ctr">
                      <a:solidFill>
                        <a:srgbClr val="000000"/>
                      </a:solidFill>
                      <a:prstDash val="solid"/>
                      <a:round/>
                      <a:headEnd type="none" w="med" len="med"/>
                      <a:tailEnd type="none" w="med" len="med"/>
                    </a:lnB>
                  </a:tcPr>
                </a:tc>
                <a:tc>
                  <a:txBody>
                    <a:bodyPr/>
                    <a:lstStyle/>
                    <a:p>
                      <a:pPr marL="69215">
                        <a:lnSpc>
                          <a:spcPct val="100000"/>
                        </a:lnSpc>
                      </a:pPr>
                      <a:r>
                        <a:rPr lang="en-IN" sz="1200" spc="-5" dirty="0">
                          <a:latin typeface="Times New Roman" panose="02020603050405020304" pitchFamily="18" charset="0"/>
                          <a:cs typeface="Times New Roman" panose="02020603050405020304" pitchFamily="18" charset="0"/>
                        </a:rPr>
                        <a:t>User</a:t>
                      </a:r>
                      <a:r>
                        <a:rPr lang="en-IN" sz="1200" dirty="0">
                          <a:latin typeface="Times New Roman" panose="02020603050405020304" pitchFamily="18" charset="0"/>
                          <a:cs typeface="Times New Roman" panose="02020603050405020304" pitchFamily="18" charset="0"/>
                        </a:rPr>
                        <a:t>,</a:t>
                      </a:r>
                      <a:r>
                        <a:rPr lang="en-IN" sz="1200" spc="-70"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Mana</a:t>
                      </a:r>
                      <a:r>
                        <a:rPr lang="en-IN" sz="1200" spc="-5" dirty="0">
                          <a:latin typeface="Times New Roman" panose="02020603050405020304" pitchFamily="18" charset="0"/>
                          <a:cs typeface="Times New Roman" panose="02020603050405020304" pitchFamily="18" charset="0"/>
                        </a:rPr>
                        <a:t>g</a:t>
                      </a:r>
                      <a:r>
                        <a:rPr lang="en-IN" sz="1200" dirty="0">
                          <a:latin typeface="Times New Roman" panose="02020603050405020304" pitchFamily="18" charset="0"/>
                          <a:cs typeface="Times New Roman" panose="02020603050405020304" pitchFamily="18" charset="0"/>
                        </a:rPr>
                        <a:t>er</a:t>
                      </a:r>
                    </a:p>
                  </a:txBody>
                  <a:tcPr marL="0" marR="0" marT="0" marB="0">
                    <a:lnL w="7365">
                      <a:solidFill>
                        <a:srgbClr val="000000"/>
                      </a:solidFill>
                      <a:prstDash val="solid"/>
                    </a:lnL>
                    <a:lnR w="7365">
                      <a:solidFill>
                        <a:srgbClr val="000000"/>
                      </a:solidFill>
                      <a:prstDash val="solid"/>
                    </a:lnR>
                    <a:lnT w="7365">
                      <a:solidFill>
                        <a:srgbClr val="000000"/>
                      </a:solidFill>
                      <a:prstDash val="solid"/>
                    </a:lnT>
                    <a:lnB w="1041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66268">
                <a:tc>
                  <a:txBody>
                    <a:bodyPr/>
                    <a:lstStyle/>
                    <a:p>
                      <a:pPr marL="69215">
                        <a:lnSpc>
                          <a:spcPct val="100000"/>
                        </a:lnSpc>
                      </a:pPr>
                      <a:r>
                        <a:rPr lang="en-IN" sz="1200" b="1" dirty="0">
                          <a:latin typeface="Times New Roman" panose="02020603050405020304" pitchFamily="18" charset="0"/>
                          <a:cs typeface="Times New Roman" panose="02020603050405020304" pitchFamily="18" charset="0"/>
                        </a:rPr>
                        <a:t>Stakeholders and interest</a:t>
                      </a:r>
                    </a:p>
                    <a:p>
                      <a:pPr marL="69215">
                        <a:lnSpc>
                          <a:spcPct val="100000"/>
                        </a:lnSpc>
                      </a:pPr>
                      <a:endParaRPr sz="1200" b="1" dirty="0">
                        <a:latin typeface="Times New Roman" panose="02020603050405020304" pitchFamily="18" charset="0"/>
                        <a:cs typeface="Times New Roman" panose="02020603050405020304" pitchFamily="18" charset="0"/>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3175" cap="flat" cmpd="sng" algn="ctr">
                      <a:solidFill>
                        <a:schemeClr val="bg1"/>
                      </a:solidFill>
                      <a:prstDash val="solid"/>
                      <a:round/>
                      <a:headEnd type="none" w="med" len="med"/>
                      <a:tailEnd type="none" w="med" len="med"/>
                    </a:lnB>
                  </a:tcPr>
                </a:tc>
                <a:tc>
                  <a:txBody>
                    <a:bodyPr/>
                    <a:lstStyle/>
                    <a:p>
                      <a:pPr marL="240665" marR="428625" indent="-171450">
                        <a:lnSpc>
                          <a:spcPct val="78300"/>
                        </a:lnSpc>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40665" marR="428625" indent="-171450">
                        <a:lnSpc>
                          <a:spcPct val="783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Content creators: Content creators are stakeholders who create the blog content, and their interests may include having an easy-to-use content management system, access to analytics, and the ability to customize the appearance and layout of the blog.</a:t>
                      </a:r>
                    </a:p>
                    <a:p>
                      <a:pPr marL="240665" marR="428625" indent="-171450">
                        <a:lnSpc>
                          <a:spcPct val="78300"/>
                        </a:lnSpc>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pPr marL="240665" marR="428625" indent="-171450">
                        <a:lnSpc>
                          <a:spcPct val="783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Website administrators: Website administrators are stakeholders who manage the blog website and application, and their interests may include maintaining the security and performance of the website, managing user accounts, and monitoring website traffic and user behaviour</a:t>
                      </a:r>
                      <a:endParaRPr sz="1200" dirty="0">
                        <a:latin typeface="Times New Roman" panose="02020603050405020304" pitchFamily="18" charset="0"/>
                        <a:cs typeface="Times New Roman" panose="02020603050405020304" pitchFamily="18" charset="0"/>
                      </a:endParaRPr>
                    </a:p>
                  </a:txBody>
                  <a:tcPr marL="0" marR="0" marT="0" marB="0">
                    <a:lnL w="7365">
                      <a:solidFill>
                        <a:srgbClr val="000000"/>
                      </a:solidFill>
                      <a:prstDash val="solid"/>
                    </a:lnL>
                    <a:lnR w="3175" cap="flat" cmpd="sng" algn="ctr">
                      <a:solidFill>
                        <a:schemeClr val="tx1"/>
                      </a:solidFill>
                      <a:prstDash val="solid"/>
                      <a:round/>
                      <a:headEnd type="none" w="med" len="med"/>
                      <a:tailEnd type="none" w="med" len="med"/>
                    </a:lnR>
                    <a:lnT w="10413"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10004"/>
                  </a:ext>
                </a:extLst>
              </a:tr>
              <a:tr h="95013">
                <a:tc>
                  <a:txBody>
                    <a:bodyPr/>
                    <a:lstStyle/>
                    <a:p>
                      <a:endParaRPr b="1" dirty="0">
                        <a:latin typeface="Times New Roman" panose="02020603050405020304" pitchFamily="18" charset="0"/>
                        <a:cs typeface="Times New Roman" panose="02020603050405020304" pitchFamily="18" charset="0"/>
                      </a:endParaRPr>
                    </a:p>
                  </a:txBody>
                  <a:tcPr marL="0" marR="0" marT="0" marB="0">
                    <a:lnL w="7365">
                      <a:solidFill>
                        <a:srgbClr val="000000"/>
                      </a:solidFill>
                      <a:prstDash val="solid"/>
                    </a:lnL>
                    <a:lnR w="7365">
                      <a:solidFill>
                        <a:srgbClr val="000000"/>
                      </a:solidFill>
                      <a:prstDash val="solid"/>
                    </a:lnR>
                    <a:lnT w="3175" cap="flat" cmpd="sng" algn="ctr">
                      <a:solidFill>
                        <a:schemeClr val="bg1"/>
                      </a:solidFill>
                      <a:prstDash val="solid"/>
                      <a:round/>
                      <a:headEnd type="none" w="med" len="med"/>
                      <a:tailEnd type="none" w="med" len="med"/>
                    </a:lnT>
                    <a:lnB w="7365">
                      <a:solidFill>
                        <a:srgbClr val="000000"/>
                      </a:solidFill>
                      <a:prstDash val="solid"/>
                    </a:lnB>
                  </a:tcPr>
                </a:tc>
                <a:tc>
                  <a:txBody>
                    <a:bodyPr/>
                    <a:lstStyle/>
                    <a:p>
                      <a:endParaRPr sz="1200">
                        <a:latin typeface="Times New Roman" panose="02020603050405020304" pitchFamily="18" charset="0"/>
                        <a:cs typeface="Times New Roman" panose="02020603050405020304" pitchFamily="18" charset="0"/>
                      </a:endParaRPr>
                    </a:p>
                  </a:txBody>
                  <a:tcPr marL="0" marR="0" marT="0" marB="0">
                    <a:lnL w="7365">
                      <a:solidFill>
                        <a:srgbClr val="000000"/>
                      </a:solidFill>
                      <a:prstDash val="solid"/>
                    </a:lnL>
                    <a:lnR w="7365">
                      <a:solidFill>
                        <a:srgbClr val="000000"/>
                      </a:solidFill>
                      <a:prstDash val="solid"/>
                    </a:lnR>
                    <a:lnB w="7365">
                      <a:solidFill>
                        <a:srgbClr val="000000"/>
                      </a:solidFill>
                      <a:prstDash val="solid"/>
                    </a:lnB>
                  </a:tcPr>
                </a:tc>
                <a:extLst>
                  <a:ext uri="{0D108BD9-81ED-4DB2-BD59-A6C34878D82A}">
                    <a16:rowId xmlns:a16="http://schemas.microsoft.com/office/drawing/2014/main" val="10005"/>
                  </a:ext>
                </a:extLst>
              </a:tr>
              <a:tr h="357410">
                <a:tc>
                  <a:txBody>
                    <a:bodyPr/>
                    <a:lstStyle/>
                    <a:p>
                      <a:pPr marL="69215">
                        <a:lnSpc>
                          <a:spcPct val="100000"/>
                        </a:lnSpc>
                      </a:pPr>
                      <a:endParaRPr lang="en-US" sz="1200" b="1" dirty="0">
                        <a:latin typeface="Times New Roman" panose="02020603050405020304" pitchFamily="18" charset="0"/>
                        <a:cs typeface="Times New Roman" panose="02020603050405020304" pitchFamily="18" charset="0"/>
                      </a:endParaRPr>
                    </a:p>
                    <a:p>
                      <a:pPr marL="69215">
                        <a:lnSpc>
                          <a:spcPct val="100000"/>
                        </a:lnSpc>
                      </a:pPr>
                      <a:r>
                        <a:rPr sz="1200" b="1" dirty="0">
                          <a:latin typeface="Times New Roman" panose="02020603050405020304" pitchFamily="18" charset="0"/>
                          <a:cs typeface="Times New Roman" panose="02020603050405020304" pitchFamily="18" charset="0"/>
                        </a:rPr>
                        <a:t>Pre</a:t>
                      </a:r>
                      <a:r>
                        <a:rPr sz="1200" b="1" spc="-5" dirty="0">
                          <a:latin typeface="Times New Roman" panose="02020603050405020304" pitchFamily="18" charset="0"/>
                          <a:cs typeface="Times New Roman" panose="02020603050405020304" pitchFamily="18" charset="0"/>
                        </a:rPr>
                        <a:t>-</a:t>
                      </a:r>
                      <a:r>
                        <a:rPr sz="1200" b="1" dirty="0">
                          <a:latin typeface="Times New Roman" panose="02020603050405020304" pitchFamily="18" charset="0"/>
                          <a:cs typeface="Times New Roman" panose="02020603050405020304" pitchFamily="18" charset="0"/>
                        </a:rPr>
                        <a:t>con</a:t>
                      </a:r>
                      <a:r>
                        <a:rPr sz="1200" b="1" spc="-10" dirty="0">
                          <a:latin typeface="Times New Roman" panose="02020603050405020304" pitchFamily="18" charset="0"/>
                          <a:cs typeface="Times New Roman" panose="02020603050405020304" pitchFamily="18" charset="0"/>
                        </a:rPr>
                        <a:t>d</a:t>
                      </a:r>
                      <a:r>
                        <a:rPr sz="1200" b="1" dirty="0">
                          <a:latin typeface="Times New Roman" panose="02020603050405020304" pitchFamily="18" charset="0"/>
                          <a:cs typeface="Times New Roman" panose="02020603050405020304" pitchFamily="18" charset="0"/>
                        </a:rPr>
                        <a:t>ition</a:t>
                      </a: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69215" marR="428625">
                        <a:lnSpc>
                          <a:spcPct val="78300"/>
                        </a:lnSpc>
                      </a:pPr>
                      <a:endParaRPr lang="en-US" sz="1200" dirty="0">
                        <a:latin typeface="Times New Roman" panose="02020603050405020304" pitchFamily="18" charset="0"/>
                        <a:cs typeface="Times New Roman" panose="02020603050405020304" pitchFamily="18" charset="0"/>
                      </a:endParaRPr>
                    </a:p>
                    <a:p>
                      <a:pPr marL="69215" marR="428625">
                        <a:lnSpc>
                          <a:spcPct val="78300"/>
                        </a:lnSpc>
                      </a:pPr>
                      <a:r>
                        <a:rPr sz="1200" dirty="0">
                          <a:latin typeface="Times New Roman" panose="02020603050405020304" pitchFamily="18" charset="0"/>
                          <a:cs typeface="Times New Roman" panose="02020603050405020304" pitchFamily="18" charset="0"/>
                        </a:rPr>
                        <a:t>S</a:t>
                      </a:r>
                      <a:r>
                        <a:rPr sz="1200" spc="-5" dirty="0">
                          <a:latin typeface="Times New Roman" panose="02020603050405020304" pitchFamily="18" charset="0"/>
                          <a:cs typeface="Times New Roman" panose="02020603050405020304" pitchFamily="18" charset="0"/>
                        </a:rPr>
                        <a:t>tu</a:t>
                      </a:r>
                      <a:r>
                        <a:rPr sz="1200" spc="-10" dirty="0">
                          <a:latin typeface="Times New Roman" panose="02020603050405020304" pitchFamily="18" charset="0"/>
                          <a:cs typeface="Times New Roman" panose="02020603050405020304" pitchFamily="18" charset="0"/>
                        </a:rPr>
                        <a:t>d</a:t>
                      </a:r>
                      <a:r>
                        <a:rPr sz="1200" dirty="0">
                          <a:latin typeface="Times New Roman" panose="02020603050405020304" pitchFamily="18" charset="0"/>
                          <a:cs typeface="Times New Roman" panose="02020603050405020304" pitchFamily="18" charset="0"/>
                        </a:rPr>
                        <a:t>en</a:t>
                      </a:r>
                      <a:r>
                        <a:rPr sz="1200" spc="-5" dirty="0">
                          <a:latin typeface="Times New Roman" panose="02020603050405020304" pitchFamily="18" charset="0"/>
                          <a:cs typeface="Times New Roman" panose="02020603050405020304" pitchFamily="18" charset="0"/>
                        </a:rPr>
                        <a:t>t</a:t>
                      </a:r>
                      <a:r>
                        <a:rPr sz="1200" dirty="0">
                          <a:latin typeface="Times New Roman" panose="02020603050405020304" pitchFamily="18" charset="0"/>
                          <a:cs typeface="Times New Roman" panose="02020603050405020304" pitchFamily="18" charset="0"/>
                        </a:rPr>
                        <a:t>s</a:t>
                      </a:r>
                      <a:r>
                        <a:rPr sz="1200" spc="-70" dirty="0">
                          <a:latin typeface="Times New Roman" panose="02020603050405020304" pitchFamily="18" charset="0"/>
                          <a:cs typeface="Times New Roman" panose="02020603050405020304" pitchFamily="18" charset="0"/>
                        </a:rPr>
                        <a:t> </a:t>
                      </a:r>
                      <a:r>
                        <a:rPr sz="1200" dirty="0">
                          <a:latin typeface="Times New Roman" panose="02020603050405020304" pitchFamily="18" charset="0"/>
                          <a:cs typeface="Times New Roman" panose="02020603050405020304" pitchFamily="18" charset="0"/>
                        </a:rPr>
                        <a:t>and</a:t>
                      </a:r>
                      <a:r>
                        <a:rPr sz="1200" spc="-80" dirty="0">
                          <a:latin typeface="Times New Roman" panose="02020603050405020304" pitchFamily="18" charset="0"/>
                          <a:cs typeface="Times New Roman" panose="02020603050405020304" pitchFamily="18" charset="0"/>
                        </a:rPr>
                        <a:t> </a:t>
                      </a:r>
                      <a:r>
                        <a:rPr sz="1200" dirty="0">
                          <a:latin typeface="Times New Roman" panose="02020603050405020304" pitchFamily="18" charset="0"/>
                          <a:cs typeface="Times New Roman" panose="02020603050405020304" pitchFamily="18" charset="0"/>
                        </a:rPr>
                        <a:t>Lib</a:t>
                      </a:r>
                      <a:r>
                        <a:rPr sz="1200" spc="-5" dirty="0">
                          <a:latin typeface="Times New Roman" panose="02020603050405020304" pitchFamily="18" charset="0"/>
                          <a:cs typeface="Times New Roman" panose="02020603050405020304" pitchFamily="18" charset="0"/>
                        </a:rPr>
                        <a:t>rar</a:t>
                      </a:r>
                      <a:r>
                        <a:rPr sz="1200" dirty="0">
                          <a:latin typeface="Times New Roman" panose="02020603050405020304" pitchFamily="18" charset="0"/>
                          <a:cs typeface="Times New Roman" panose="02020603050405020304" pitchFamily="18" charset="0"/>
                        </a:rPr>
                        <a:t>y</a:t>
                      </a:r>
                      <a:r>
                        <a:rPr sz="1200" spc="-75" dirty="0">
                          <a:latin typeface="Times New Roman" panose="02020603050405020304" pitchFamily="18" charset="0"/>
                          <a:cs typeface="Times New Roman" panose="02020603050405020304" pitchFamily="18" charset="0"/>
                        </a:rPr>
                        <a:t> </a:t>
                      </a:r>
                      <a:r>
                        <a:rPr sz="1200" dirty="0">
                          <a:latin typeface="Times New Roman" panose="02020603050405020304" pitchFamily="18" charset="0"/>
                          <a:cs typeface="Times New Roman" panose="02020603050405020304" pitchFamily="18" charset="0"/>
                        </a:rPr>
                        <a:t>ha</a:t>
                      </a:r>
                      <a:r>
                        <a:rPr sz="1200" spc="-10" dirty="0">
                          <a:latin typeface="Times New Roman" panose="02020603050405020304" pitchFamily="18" charset="0"/>
                          <a:cs typeface="Times New Roman" panose="02020603050405020304" pitchFamily="18" charset="0"/>
                        </a:rPr>
                        <a:t>v</a:t>
                      </a:r>
                      <a:r>
                        <a:rPr sz="1200" dirty="0">
                          <a:latin typeface="Times New Roman" panose="02020603050405020304" pitchFamily="18" charset="0"/>
                          <a:cs typeface="Times New Roman" panose="02020603050405020304" pitchFamily="18" charset="0"/>
                        </a:rPr>
                        <a:t>e</a:t>
                      </a:r>
                      <a:r>
                        <a:rPr sz="1200" spc="-60" dirty="0">
                          <a:latin typeface="Times New Roman" panose="02020603050405020304" pitchFamily="18" charset="0"/>
                          <a:cs typeface="Times New Roman" panose="02020603050405020304" pitchFamily="18" charset="0"/>
                        </a:rPr>
                        <a:t> </a:t>
                      </a:r>
                      <a:r>
                        <a:rPr sz="1200" dirty="0">
                          <a:latin typeface="Times New Roman" panose="02020603050405020304" pitchFamily="18" charset="0"/>
                          <a:cs typeface="Times New Roman" panose="02020603050405020304" pitchFamily="18" charset="0"/>
                        </a:rPr>
                        <a:t>submitted</a:t>
                      </a:r>
                      <a:r>
                        <a:rPr sz="1200" spc="-65" dirty="0">
                          <a:latin typeface="Times New Roman" panose="02020603050405020304" pitchFamily="18" charset="0"/>
                          <a:cs typeface="Times New Roman" panose="02020603050405020304" pitchFamily="18" charset="0"/>
                        </a:rPr>
                        <a:t> </a:t>
                      </a:r>
                      <a:r>
                        <a:rPr sz="1200" spc="-5" dirty="0">
                          <a:latin typeface="Times New Roman" panose="02020603050405020304" pitchFamily="18" charset="0"/>
                          <a:cs typeface="Times New Roman" panose="02020603050405020304" pitchFamily="18" charset="0"/>
                        </a:rPr>
                        <a:t>the</a:t>
                      </a:r>
                      <a:r>
                        <a:rPr sz="1200" spc="5" dirty="0">
                          <a:latin typeface="Times New Roman" panose="02020603050405020304" pitchFamily="18" charset="0"/>
                          <a:cs typeface="Times New Roman" panose="02020603050405020304" pitchFamily="18" charset="0"/>
                        </a:rPr>
                        <a:t>i</a:t>
                      </a:r>
                      <a:r>
                        <a:rPr sz="1200" dirty="0">
                          <a:latin typeface="Times New Roman" panose="02020603050405020304" pitchFamily="18" charset="0"/>
                          <a:cs typeface="Times New Roman" panose="02020603050405020304" pitchFamily="18" charset="0"/>
                        </a:rPr>
                        <a:t>r </a:t>
                      </a:r>
                      <a:r>
                        <a:rPr sz="1200" spc="-5" dirty="0">
                          <a:latin typeface="Times New Roman" panose="02020603050405020304" pitchFamily="18" charset="0"/>
                          <a:cs typeface="Times New Roman" panose="02020603050405020304" pitchFamily="18" charset="0"/>
                        </a:rPr>
                        <a:t>r</a:t>
                      </a:r>
                      <a:r>
                        <a:rPr sz="1200" dirty="0">
                          <a:latin typeface="Times New Roman" panose="02020603050405020304" pitchFamily="18" charset="0"/>
                          <a:cs typeface="Times New Roman" panose="02020603050405020304" pitchFamily="18" charset="0"/>
                        </a:rPr>
                        <a:t>egistration</a:t>
                      </a:r>
                      <a:r>
                        <a:rPr sz="1200" spc="-70" dirty="0">
                          <a:latin typeface="Times New Roman" panose="02020603050405020304" pitchFamily="18" charset="0"/>
                          <a:cs typeface="Times New Roman" panose="02020603050405020304" pitchFamily="18" charset="0"/>
                        </a:rPr>
                        <a:t> </a:t>
                      </a:r>
                      <a:r>
                        <a:rPr sz="1200" dirty="0">
                          <a:latin typeface="Times New Roman" panose="02020603050405020304" pitchFamily="18" charset="0"/>
                          <a:cs typeface="Times New Roman" panose="02020603050405020304" pitchFamily="18" charset="0"/>
                        </a:rPr>
                        <a:t>f</a:t>
                      </a:r>
                      <a:r>
                        <a:rPr sz="1200" spc="-5" dirty="0">
                          <a:latin typeface="Times New Roman" panose="02020603050405020304" pitchFamily="18" charset="0"/>
                          <a:cs typeface="Times New Roman" panose="02020603050405020304" pitchFamily="18" charset="0"/>
                        </a:rPr>
                        <a:t>or</a:t>
                      </a:r>
                      <a:r>
                        <a:rPr sz="1200" dirty="0">
                          <a:latin typeface="Times New Roman" panose="02020603050405020304" pitchFamily="18" charset="0"/>
                          <a:cs typeface="Times New Roman" panose="02020603050405020304" pitchFamily="18" charset="0"/>
                        </a:rPr>
                        <a:t>m.</a:t>
                      </a: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6"/>
                  </a:ext>
                </a:extLst>
              </a:tr>
              <a:tr h="229150">
                <a:tc>
                  <a:txBody>
                    <a:bodyPr/>
                    <a:lstStyle/>
                    <a:p>
                      <a:pPr marL="69215">
                        <a:lnSpc>
                          <a:spcPct val="100000"/>
                        </a:lnSpc>
                      </a:pPr>
                      <a:r>
                        <a:rPr sz="1200" b="1" dirty="0">
                          <a:latin typeface="Times New Roman" panose="02020603050405020304" pitchFamily="18" charset="0"/>
                          <a:cs typeface="Times New Roman" panose="02020603050405020304" pitchFamily="18" charset="0"/>
                        </a:rPr>
                        <a:t>Pos</a:t>
                      </a:r>
                      <a:r>
                        <a:rPr sz="1200" b="1" spc="5" dirty="0">
                          <a:latin typeface="Times New Roman" panose="02020603050405020304" pitchFamily="18" charset="0"/>
                          <a:cs typeface="Times New Roman" panose="02020603050405020304" pitchFamily="18" charset="0"/>
                        </a:rPr>
                        <a:t>t</a:t>
                      </a:r>
                      <a:r>
                        <a:rPr sz="1200" b="1" spc="-5" dirty="0">
                          <a:latin typeface="Times New Roman" panose="02020603050405020304" pitchFamily="18" charset="0"/>
                          <a:cs typeface="Times New Roman" panose="02020603050405020304" pitchFamily="18" charset="0"/>
                        </a:rPr>
                        <a:t>-</a:t>
                      </a:r>
                      <a:r>
                        <a:rPr sz="1200" b="1" dirty="0">
                          <a:latin typeface="Times New Roman" panose="02020603050405020304" pitchFamily="18" charset="0"/>
                          <a:cs typeface="Times New Roman" panose="02020603050405020304" pitchFamily="18" charset="0"/>
                        </a:rPr>
                        <a:t>con</a:t>
                      </a:r>
                      <a:r>
                        <a:rPr sz="1200" b="1" spc="-10" dirty="0">
                          <a:latin typeface="Times New Roman" panose="02020603050405020304" pitchFamily="18" charset="0"/>
                          <a:cs typeface="Times New Roman" panose="02020603050405020304" pitchFamily="18" charset="0"/>
                        </a:rPr>
                        <a:t>d</a:t>
                      </a:r>
                      <a:r>
                        <a:rPr sz="1200" b="1" dirty="0">
                          <a:latin typeface="Times New Roman" panose="02020603050405020304" pitchFamily="18" charset="0"/>
                          <a:cs typeface="Times New Roman" panose="02020603050405020304" pitchFamily="18" charset="0"/>
                        </a:rPr>
                        <a:t>ition</a:t>
                      </a: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69215">
                        <a:lnSpc>
                          <a:spcPct val="100000"/>
                        </a:lnSpc>
                      </a:pPr>
                      <a:r>
                        <a:rPr sz="1200" spc="-5" dirty="0">
                          <a:latin typeface="Times New Roman" panose="02020603050405020304" pitchFamily="18" charset="0"/>
                          <a:cs typeface="Times New Roman" panose="02020603050405020304" pitchFamily="18" charset="0"/>
                        </a:rPr>
                        <a:t>Recor</a:t>
                      </a:r>
                      <a:r>
                        <a:rPr sz="1200" dirty="0">
                          <a:latin typeface="Times New Roman" panose="02020603050405020304" pitchFamily="18" charset="0"/>
                          <a:cs typeface="Times New Roman" panose="02020603050405020304" pitchFamily="18" charset="0"/>
                        </a:rPr>
                        <a:t>d</a:t>
                      </a:r>
                      <a:r>
                        <a:rPr sz="1200" spc="-55" dirty="0">
                          <a:latin typeface="Times New Roman" panose="02020603050405020304" pitchFamily="18" charset="0"/>
                          <a:cs typeface="Times New Roman" panose="02020603050405020304" pitchFamily="18" charset="0"/>
                        </a:rPr>
                        <a:t> </a:t>
                      </a:r>
                      <a:r>
                        <a:rPr sz="1200" dirty="0">
                          <a:latin typeface="Times New Roman" panose="02020603050405020304" pitchFamily="18" charset="0"/>
                          <a:cs typeface="Times New Roman" panose="02020603050405020304" pitchFamily="18" charset="0"/>
                        </a:rPr>
                        <a:t>f</a:t>
                      </a:r>
                      <a:r>
                        <a:rPr sz="1200" spc="5" dirty="0">
                          <a:latin typeface="Times New Roman" panose="02020603050405020304" pitchFamily="18" charset="0"/>
                          <a:cs typeface="Times New Roman" panose="02020603050405020304" pitchFamily="18" charset="0"/>
                        </a:rPr>
                        <a:t>o</a:t>
                      </a:r>
                      <a:r>
                        <a:rPr sz="1200" dirty="0">
                          <a:latin typeface="Times New Roman" panose="02020603050405020304" pitchFamily="18" charset="0"/>
                          <a:cs typeface="Times New Roman" panose="02020603050405020304" pitchFamily="18" charset="0"/>
                        </a:rPr>
                        <a:t>r</a:t>
                      </a:r>
                      <a:r>
                        <a:rPr sz="1200" spc="-75" dirty="0">
                          <a:latin typeface="Times New Roman" panose="02020603050405020304" pitchFamily="18" charset="0"/>
                          <a:cs typeface="Times New Roman" panose="02020603050405020304" pitchFamily="18" charset="0"/>
                        </a:rPr>
                        <a:t> </a:t>
                      </a:r>
                      <a:r>
                        <a:rPr sz="1200" dirty="0">
                          <a:latin typeface="Times New Roman" panose="02020603050405020304" pitchFamily="18" charset="0"/>
                          <a:cs typeface="Times New Roman" panose="02020603050405020304" pitchFamily="18" charset="0"/>
                        </a:rPr>
                        <a:t>a</a:t>
                      </a:r>
                      <a:r>
                        <a:rPr sz="1200" spc="-50" dirty="0">
                          <a:latin typeface="Times New Roman" panose="02020603050405020304" pitchFamily="18" charset="0"/>
                          <a:cs typeface="Times New Roman" panose="02020603050405020304" pitchFamily="18" charset="0"/>
                        </a:rPr>
                        <a:t> </a:t>
                      </a:r>
                      <a:r>
                        <a:rPr sz="1200" spc="-5" dirty="0">
                          <a:latin typeface="Times New Roman" panose="02020603050405020304" pitchFamily="18" charset="0"/>
                          <a:cs typeface="Times New Roman" panose="02020603050405020304" pitchFamily="18" charset="0"/>
                        </a:rPr>
                        <a:t>user/</a:t>
                      </a:r>
                      <a:r>
                        <a:rPr sz="1200" dirty="0">
                          <a:latin typeface="Times New Roman" panose="02020603050405020304" pitchFamily="18" charset="0"/>
                          <a:cs typeface="Times New Roman" panose="02020603050405020304" pitchFamily="18" charset="0"/>
                        </a:rPr>
                        <a:t>b</a:t>
                      </a:r>
                      <a:r>
                        <a:rPr sz="1200" spc="-5" dirty="0">
                          <a:latin typeface="Times New Roman" panose="02020603050405020304" pitchFamily="18" charset="0"/>
                          <a:cs typeface="Times New Roman" panose="02020603050405020304" pitchFamily="18" charset="0"/>
                        </a:rPr>
                        <a:t>lo</a:t>
                      </a:r>
                      <a:r>
                        <a:rPr sz="1200" dirty="0">
                          <a:latin typeface="Times New Roman" panose="02020603050405020304" pitchFamily="18" charset="0"/>
                          <a:cs typeface="Times New Roman" panose="02020603050405020304" pitchFamily="18" charset="0"/>
                        </a:rPr>
                        <a:t>g</a:t>
                      </a:r>
                      <a:r>
                        <a:rPr sz="1200" spc="-40" dirty="0">
                          <a:latin typeface="Times New Roman" panose="02020603050405020304" pitchFamily="18" charset="0"/>
                          <a:cs typeface="Times New Roman" panose="02020603050405020304" pitchFamily="18" charset="0"/>
                        </a:rPr>
                        <a:t> </a:t>
                      </a:r>
                      <a:r>
                        <a:rPr sz="1200" dirty="0">
                          <a:latin typeface="Times New Roman" panose="02020603050405020304" pitchFamily="18" charset="0"/>
                          <a:cs typeface="Times New Roman" panose="02020603050405020304" pitchFamily="18" charset="0"/>
                        </a:rPr>
                        <a:t>has</a:t>
                      </a:r>
                      <a:r>
                        <a:rPr sz="1200" spc="-75" dirty="0">
                          <a:latin typeface="Times New Roman" panose="02020603050405020304" pitchFamily="18" charset="0"/>
                          <a:cs typeface="Times New Roman" panose="02020603050405020304" pitchFamily="18" charset="0"/>
                        </a:rPr>
                        <a:t> </a:t>
                      </a:r>
                      <a:r>
                        <a:rPr sz="1200" dirty="0">
                          <a:latin typeface="Times New Roman" panose="02020603050405020304" pitchFamily="18" charset="0"/>
                          <a:cs typeface="Times New Roman" panose="02020603050405020304" pitchFamily="18" charset="0"/>
                        </a:rPr>
                        <a:t>been</a:t>
                      </a:r>
                      <a:r>
                        <a:rPr sz="1200" spc="-60" dirty="0">
                          <a:latin typeface="Times New Roman" panose="02020603050405020304" pitchFamily="18" charset="0"/>
                          <a:cs typeface="Times New Roman" panose="02020603050405020304" pitchFamily="18" charset="0"/>
                        </a:rPr>
                        <a:t> </a:t>
                      </a:r>
                      <a:r>
                        <a:rPr sz="1200" spc="-5" dirty="0">
                          <a:latin typeface="Times New Roman" panose="02020603050405020304" pitchFamily="18" charset="0"/>
                          <a:cs typeface="Times New Roman" panose="02020603050405020304" pitchFamily="18" charset="0"/>
                        </a:rPr>
                        <a:t>ad</a:t>
                      </a:r>
                      <a:r>
                        <a:rPr sz="1200" spc="-10" dirty="0">
                          <a:latin typeface="Times New Roman" panose="02020603050405020304" pitchFamily="18" charset="0"/>
                          <a:cs typeface="Times New Roman" panose="02020603050405020304" pitchFamily="18" charset="0"/>
                        </a:rPr>
                        <a:t>d</a:t>
                      </a:r>
                      <a:r>
                        <a:rPr sz="1200" dirty="0">
                          <a:latin typeface="Times New Roman" panose="02020603050405020304" pitchFamily="18" charset="0"/>
                          <a:cs typeface="Times New Roman" panose="02020603050405020304" pitchFamily="18" charset="0"/>
                        </a:rPr>
                        <a:t>e</a:t>
                      </a:r>
                      <a:r>
                        <a:rPr sz="1200" spc="-5" dirty="0">
                          <a:latin typeface="Times New Roman" panose="02020603050405020304" pitchFamily="18" charset="0"/>
                          <a:cs typeface="Times New Roman" panose="02020603050405020304" pitchFamily="18" charset="0"/>
                        </a:rPr>
                        <a:t>d</a:t>
                      </a:r>
                      <a:r>
                        <a:rPr sz="1200" dirty="0">
                          <a:latin typeface="Times New Roman" panose="02020603050405020304" pitchFamily="18" charset="0"/>
                          <a:cs typeface="Times New Roman" panose="02020603050405020304" pitchFamily="18" charset="0"/>
                        </a:rPr>
                        <a:t>.</a:t>
                      </a:r>
                    </a:p>
                  </a:txBody>
                  <a:tcPr marL="0" marR="0" marT="0" marB="0">
                    <a:lnL w="7365">
                      <a:solidFill>
                        <a:srgbClr val="000000"/>
                      </a:solidFill>
                      <a:prstDash val="solid"/>
                    </a:lnL>
                    <a:lnR w="7365">
                      <a:solidFill>
                        <a:srgbClr val="000000"/>
                      </a:solidFill>
                      <a:prstDash val="solid"/>
                    </a:lnR>
                    <a:lnT w="7365">
                      <a:solidFill>
                        <a:srgbClr val="000000"/>
                      </a:solidFill>
                      <a:prstDash val="solid"/>
                    </a:lnT>
                    <a:lnB w="10413">
                      <a:solidFill>
                        <a:srgbClr val="000000"/>
                      </a:solidFill>
                      <a:prstDash val="soli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40450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8FEAA27-0747-BF73-1F33-F013E87F783A}"/>
              </a:ext>
            </a:extLst>
          </p:cNvPr>
          <p:cNvGraphicFramePr>
            <a:graphicFrameLocks noGrp="1"/>
          </p:cNvGraphicFramePr>
          <p:nvPr>
            <p:extLst>
              <p:ext uri="{D42A27DB-BD31-4B8C-83A1-F6EECF244321}">
                <p14:modId xmlns:p14="http://schemas.microsoft.com/office/powerpoint/2010/main" val="3940199685"/>
              </p:ext>
            </p:extLst>
          </p:nvPr>
        </p:nvGraphicFramePr>
        <p:xfrm>
          <a:off x="628650" y="2819400"/>
          <a:ext cx="8318580" cy="2109710"/>
        </p:xfrm>
        <a:graphic>
          <a:graphicData uri="http://schemas.openxmlformats.org/drawingml/2006/table">
            <a:tbl>
              <a:tblPr firstRow="1" bandRow="1">
                <a:tableStyleId>{2D5ABB26-0587-4C30-8999-92F81FD0307C}</a:tableStyleId>
              </a:tblPr>
              <a:tblGrid>
                <a:gridCol w="4205690">
                  <a:extLst>
                    <a:ext uri="{9D8B030D-6E8A-4147-A177-3AD203B41FA5}">
                      <a16:colId xmlns:a16="http://schemas.microsoft.com/office/drawing/2014/main" val="861932424"/>
                    </a:ext>
                  </a:extLst>
                </a:gridCol>
                <a:gridCol w="4112890">
                  <a:extLst>
                    <a:ext uri="{9D8B030D-6E8A-4147-A177-3AD203B41FA5}">
                      <a16:colId xmlns:a16="http://schemas.microsoft.com/office/drawing/2014/main" val="2502584241"/>
                    </a:ext>
                  </a:extLst>
                </a:gridCol>
              </a:tblGrid>
              <a:tr h="968828">
                <a:tc>
                  <a:txBody>
                    <a:bodyPr/>
                    <a:lstStyle/>
                    <a:p>
                      <a:pPr marL="69215">
                        <a:lnSpc>
                          <a:spcPct val="100000"/>
                        </a:lnSpc>
                      </a:pPr>
                      <a:r>
                        <a:rPr sz="1200" b="1" u="none" spc="-5" dirty="0">
                          <a:latin typeface="Times New Roman" panose="02020603050405020304" pitchFamily="18" charset="0"/>
                          <a:cs typeface="Times New Roman" panose="02020603050405020304" pitchFamily="18" charset="0"/>
                        </a:rPr>
                        <a:t>Alt</a:t>
                      </a:r>
                      <a:r>
                        <a:rPr sz="1200" b="1" u="none" dirty="0">
                          <a:latin typeface="Times New Roman" panose="02020603050405020304" pitchFamily="18" charset="0"/>
                          <a:cs typeface="Times New Roman" panose="02020603050405020304" pitchFamily="18" charset="0"/>
                        </a:rPr>
                        <a:t>e</a:t>
                      </a:r>
                      <a:r>
                        <a:rPr sz="1200" b="1" u="none" spc="-5" dirty="0">
                          <a:latin typeface="Times New Roman" panose="02020603050405020304" pitchFamily="18" charset="0"/>
                          <a:cs typeface="Times New Roman" panose="02020603050405020304" pitchFamily="18" charset="0"/>
                        </a:rPr>
                        <a:t>rn</a:t>
                      </a:r>
                      <a:r>
                        <a:rPr sz="1200" b="1" u="none" dirty="0">
                          <a:latin typeface="Times New Roman" panose="02020603050405020304" pitchFamily="18" charset="0"/>
                          <a:cs typeface="Times New Roman" panose="02020603050405020304" pitchFamily="18" charset="0"/>
                        </a:rPr>
                        <a:t>a</a:t>
                      </a:r>
                      <a:r>
                        <a:rPr sz="1200" b="1" u="none" spc="-5" dirty="0">
                          <a:latin typeface="Times New Roman" panose="02020603050405020304" pitchFamily="18" charset="0"/>
                          <a:cs typeface="Times New Roman" panose="02020603050405020304" pitchFamily="18" charset="0"/>
                        </a:rPr>
                        <a:t>t</a:t>
                      </a:r>
                      <a:r>
                        <a:rPr sz="1200" b="1" u="none" dirty="0">
                          <a:latin typeface="Times New Roman" panose="02020603050405020304" pitchFamily="18" charset="0"/>
                          <a:cs typeface="Times New Roman" panose="02020603050405020304" pitchFamily="18" charset="0"/>
                        </a:rPr>
                        <a:t>i</a:t>
                      </a:r>
                      <a:r>
                        <a:rPr sz="1200" b="1" u="none" spc="-5" dirty="0">
                          <a:latin typeface="Times New Roman" panose="02020603050405020304" pitchFamily="18" charset="0"/>
                          <a:cs typeface="Times New Roman" panose="02020603050405020304" pitchFamily="18" charset="0"/>
                        </a:rPr>
                        <a:t>v</a:t>
                      </a:r>
                      <a:r>
                        <a:rPr sz="1200" b="1" u="none" dirty="0">
                          <a:latin typeface="Times New Roman" panose="02020603050405020304" pitchFamily="18" charset="0"/>
                          <a:cs typeface="Times New Roman" panose="02020603050405020304" pitchFamily="18" charset="0"/>
                        </a:rPr>
                        <a:t>e</a:t>
                      </a:r>
                      <a:r>
                        <a:rPr sz="1200" b="1" u="none" spc="-55" dirty="0">
                          <a:latin typeface="Times New Roman" panose="02020603050405020304" pitchFamily="18" charset="0"/>
                          <a:cs typeface="Times New Roman" panose="02020603050405020304" pitchFamily="18" charset="0"/>
                        </a:rPr>
                        <a:t> </a:t>
                      </a:r>
                      <a:r>
                        <a:rPr sz="1200" b="1" u="none" dirty="0">
                          <a:latin typeface="Times New Roman" panose="02020603050405020304" pitchFamily="18" charset="0"/>
                          <a:cs typeface="Times New Roman" panose="02020603050405020304" pitchFamily="18" charset="0"/>
                        </a:rPr>
                        <a:t>f</a:t>
                      </a:r>
                      <a:r>
                        <a:rPr sz="1200" b="1" u="none" spc="-10" dirty="0">
                          <a:latin typeface="Times New Roman" panose="02020603050405020304" pitchFamily="18" charset="0"/>
                          <a:cs typeface="Times New Roman" panose="02020603050405020304" pitchFamily="18" charset="0"/>
                        </a:rPr>
                        <a:t>l</a:t>
                      </a:r>
                      <a:r>
                        <a:rPr sz="1200" b="1" u="none" dirty="0">
                          <a:latin typeface="Times New Roman" panose="02020603050405020304" pitchFamily="18" charset="0"/>
                          <a:cs typeface="Times New Roman" panose="02020603050405020304" pitchFamily="18" charset="0"/>
                        </a:rPr>
                        <a:t>ow</a:t>
                      </a: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69215">
                        <a:lnSpc>
                          <a:spcPct val="100000"/>
                        </a:lnSpc>
                      </a:pPr>
                      <a:r>
                        <a:rPr lang="en-IN" sz="1100" dirty="0">
                          <a:latin typeface="Times New Roman" panose="02020603050405020304" pitchFamily="18" charset="0"/>
                          <a:cs typeface="Times New Roman" panose="02020603050405020304" pitchFamily="18" charset="0"/>
                        </a:rPr>
                        <a:t>User/blog opens the application in their phone2 .</a:t>
                      </a:r>
                    </a:p>
                    <a:p>
                      <a:pPr marL="69215">
                        <a:lnSpc>
                          <a:spcPct val="100000"/>
                        </a:lnSpc>
                      </a:pPr>
                      <a:endParaRPr lang="en-IN" sz="1100" dirty="0">
                        <a:latin typeface="Times New Roman" panose="02020603050405020304" pitchFamily="18" charset="0"/>
                        <a:cs typeface="Times New Roman" panose="02020603050405020304" pitchFamily="18" charset="0"/>
                      </a:endParaRPr>
                    </a:p>
                    <a:p>
                      <a:pPr marL="69215">
                        <a:lnSpc>
                          <a:spcPct val="100000"/>
                        </a:lnSpc>
                      </a:pPr>
                      <a:r>
                        <a:rPr lang="en-IN" sz="1100" dirty="0" err="1">
                          <a:latin typeface="Times New Roman" panose="02020603050405020304" pitchFamily="18" charset="0"/>
                          <a:cs typeface="Times New Roman" panose="02020603050405020304" pitchFamily="18" charset="0"/>
                        </a:rPr>
                        <a:t>He/She</a:t>
                      </a:r>
                      <a:r>
                        <a:rPr lang="en-IN" sz="1100" dirty="0">
                          <a:latin typeface="Times New Roman" panose="02020603050405020304" pitchFamily="18" charset="0"/>
                          <a:cs typeface="Times New Roman" panose="02020603050405020304" pitchFamily="18" charset="0"/>
                        </a:rPr>
                        <a:t> tries to sign-up , </a:t>
                      </a:r>
                      <a:r>
                        <a:rPr lang="en-IN" sz="1100" dirty="0" err="1">
                          <a:latin typeface="Times New Roman" panose="02020603050405020304" pitchFamily="18" charset="0"/>
                          <a:cs typeface="Times New Roman" panose="02020603050405020304" pitchFamily="18" charset="0"/>
                        </a:rPr>
                        <a:t>He/She</a:t>
                      </a:r>
                      <a:r>
                        <a:rPr lang="en-IN" sz="1100" dirty="0">
                          <a:latin typeface="Times New Roman" panose="02020603050405020304" pitchFamily="18" charset="0"/>
                          <a:cs typeface="Times New Roman" panose="02020603050405020304" pitchFamily="18" charset="0"/>
                        </a:rPr>
                        <a:t> fails and receives an error.</a:t>
                      </a:r>
                    </a:p>
                    <a:p>
                      <a:pPr marL="69215">
                        <a:lnSpc>
                          <a:spcPct val="100000"/>
                        </a:lnSpc>
                      </a:pPr>
                      <a:endParaRPr lang="en-IN" sz="1100" dirty="0">
                        <a:latin typeface="Times New Roman" panose="02020603050405020304" pitchFamily="18" charset="0"/>
                        <a:cs typeface="Times New Roman" panose="02020603050405020304" pitchFamily="18" charset="0"/>
                      </a:endParaRPr>
                    </a:p>
                    <a:p>
                      <a:pPr marL="69215">
                        <a:lnSpc>
                          <a:spcPct val="100000"/>
                        </a:lnSpc>
                      </a:pPr>
                      <a:r>
                        <a:rPr lang="en-IN" sz="1100" dirty="0" err="1">
                          <a:latin typeface="Times New Roman" panose="02020603050405020304" pitchFamily="18" charset="0"/>
                          <a:cs typeface="Times New Roman" panose="02020603050405020304" pitchFamily="18" charset="0"/>
                        </a:rPr>
                        <a:t>He/She</a:t>
                      </a:r>
                      <a:r>
                        <a:rPr lang="en-IN" sz="1100" dirty="0">
                          <a:latin typeface="Times New Roman" panose="02020603050405020304" pitchFamily="18" charset="0"/>
                          <a:cs typeface="Times New Roman" panose="02020603050405020304" pitchFamily="18" charset="0"/>
                        </a:rPr>
                        <a:t> will report an error and the error will be </a:t>
                      </a:r>
                      <a:r>
                        <a:rPr lang="en-IN" sz="1100" dirty="0" err="1">
                          <a:latin typeface="Times New Roman" panose="02020603050405020304" pitchFamily="18" charset="0"/>
                          <a:cs typeface="Times New Roman" panose="02020603050405020304" pitchFamily="18" charset="0"/>
                        </a:rPr>
                        <a:t>rectifiedas</a:t>
                      </a:r>
                      <a:r>
                        <a:rPr lang="en-IN" sz="1100" dirty="0">
                          <a:latin typeface="Times New Roman" panose="02020603050405020304" pitchFamily="18" charset="0"/>
                          <a:cs typeface="Times New Roman" panose="02020603050405020304" pitchFamily="18" charset="0"/>
                        </a:rPr>
                        <a:t> soon as possible.</a:t>
                      </a:r>
                      <a:endParaRPr sz="1100" dirty="0">
                        <a:latin typeface="Times New Roman" panose="02020603050405020304" pitchFamily="18" charset="0"/>
                        <a:cs typeface="Times New Roman" panose="02020603050405020304" pitchFamily="18" charset="0"/>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3727456393"/>
                  </a:ext>
                </a:extLst>
              </a:tr>
              <a:tr h="1103870">
                <a:tc>
                  <a:txBody>
                    <a:bodyPr/>
                    <a:lstStyle/>
                    <a:p>
                      <a:pPr marL="69215">
                        <a:lnSpc>
                          <a:spcPct val="100000"/>
                        </a:lnSpc>
                      </a:pPr>
                      <a:r>
                        <a:rPr sz="1200" b="1" u="none" dirty="0">
                          <a:latin typeface="Times New Roman" panose="02020603050405020304" pitchFamily="18" charset="0"/>
                          <a:cs typeface="Times New Roman" panose="02020603050405020304" pitchFamily="18" charset="0"/>
                        </a:rPr>
                        <a:t>Specific</a:t>
                      </a:r>
                      <a:r>
                        <a:rPr sz="1200" b="1" u="none" spc="-70" dirty="0">
                          <a:latin typeface="Times New Roman" panose="02020603050405020304" pitchFamily="18" charset="0"/>
                          <a:cs typeface="Times New Roman" panose="02020603050405020304" pitchFamily="18" charset="0"/>
                        </a:rPr>
                        <a:t> </a:t>
                      </a:r>
                      <a:r>
                        <a:rPr sz="1200" b="1" u="none" spc="-5" dirty="0">
                          <a:latin typeface="Times New Roman" panose="02020603050405020304" pitchFamily="18" charset="0"/>
                          <a:cs typeface="Times New Roman" panose="02020603050405020304" pitchFamily="18" charset="0"/>
                        </a:rPr>
                        <a:t>r</a:t>
                      </a:r>
                      <a:r>
                        <a:rPr sz="1200" b="1" u="none" dirty="0">
                          <a:latin typeface="Times New Roman" panose="02020603050405020304" pitchFamily="18" charset="0"/>
                          <a:cs typeface="Times New Roman" panose="02020603050405020304" pitchFamily="18" charset="0"/>
                        </a:rPr>
                        <a:t>e</a:t>
                      </a:r>
                      <a:r>
                        <a:rPr sz="1200" b="1" u="none" spc="5" dirty="0">
                          <a:latin typeface="Times New Roman" panose="02020603050405020304" pitchFamily="18" charset="0"/>
                          <a:cs typeface="Times New Roman" panose="02020603050405020304" pitchFamily="18" charset="0"/>
                        </a:rPr>
                        <a:t>q</a:t>
                      </a:r>
                      <a:r>
                        <a:rPr sz="1200" b="1" u="none" spc="-5" dirty="0">
                          <a:latin typeface="Times New Roman" panose="02020603050405020304" pitchFamily="18" charset="0"/>
                          <a:cs typeface="Times New Roman" panose="02020603050405020304" pitchFamily="18" charset="0"/>
                        </a:rPr>
                        <a:t>uir</a:t>
                      </a:r>
                      <a:r>
                        <a:rPr sz="1200" b="1" u="none" dirty="0">
                          <a:latin typeface="Times New Roman" panose="02020603050405020304" pitchFamily="18" charset="0"/>
                          <a:cs typeface="Times New Roman" panose="02020603050405020304" pitchFamily="18" charset="0"/>
                        </a:rPr>
                        <a:t>ement</a:t>
                      </a: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90805" marR="490855" indent="0">
                        <a:lnSpc>
                          <a:spcPts val="1200"/>
                        </a:lnSpc>
                        <a:buSzPct val="83333"/>
                        <a:buFont typeface="Symbol"/>
                        <a:buNone/>
                        <a:tabLst>
                          <a:tab pos="271145" algn="l"/>
                        </a:tabLst>
                      </a:pPr>
                      <a:endParaRPr lang="en-IN" sz="1200" dirty="0">
                        <a:latin typeface="Times New Roman" panose="02020603050405020304" pitchFamily="18" charset="0"/>
                        <a:cs typeface="Times New Roman" panose="02020603050405020304" pitchFamily="18" charset="0"/>
                      </a:endParaRPr>
                    </a:p>
                    <a:p>
                      <a:pPr marL="90805" marR="490855" indent="0">
                        <a:lnSpc>
                          <a:spcPts val="1200"/>
                        </a:lnSpc>
                        <a:buSzPct val="83333"/>
                        <a:buFont typeface="Symbol"/>
                        <a:buNone/>
                        <a:tabLst>
                          <a:tab pos="271145" algn="l"/>
                        </a:tabLst>
                      </a:pPr>
                      <a:r>
                        <a:rPr lang="en-IN" sz="1100" dirty="0">
                          <a:latin typeface="Times New Roman" panose="02020603050405020304" pitchFamily="18" charset="0"/>
                          <a:cs typeface="Times New Roman" panose="02020603050405020304" pitchFamily="18" charset="0"/>
                        </a:rPr>
                        <a:t>The response time for registration is 1 minute.</a:t>
                      </a:r>
                    </a:p>
                    <a:p>
                      <a:pPr marL="90805" marR="490855" indent="0">
                        <a:lnSpc>
                          <a:spcPts val="1200"/>
                        </a:lnSpc>
                        <a:buSzPct val="83333"/>
                        <a:buFont typeface="Symbol"/>
                        <a:buNone/>
                        <a:tabLst>
                          <a:tab pos="271145" algn="l"/>
                        </a:tabLst>
                      </a:pPr>
                      <a:r>
                        <a:rPr lang="en-IN" sz="1100" dirty="0">
                          <a:latin typeface="Times New Roman" panose="02020603050405020304" pitchFamily="18" charset="0"/>
                          <a:cs typeface="Times New Roman" panose="02020603050405020304" pitchFamily="18" charset="0"/>
                        </a:rPr>
                        <a:t>The response time for login is 1 minute.</a:t>
                      </a:r>
                      <a:endParaRPr sz="1100" dirty="0">
                        <a:latin typeface="Times New Roman" panose="02020603050405020304" pitchFamily="18" charset="0"/>
                        <a:cs typeface="Times New Roman" panose="02020603050405020304" pitchFamily="18" charset="0"/>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2003413917"/>
                  </a:ext>
                </a:extLst>
              </a:tr>
            </a:tbl>
          </a:graphicData>
        </a:graphic>
      </p:graphicFrame>
      <p:graphicFrame>
        <p:nvGraphicFramePr>
          <p:cNvPr id="4" name="Table 3">
            <a:extLst>
              <a:ext uri="{FF2B5EF4-FFF2-40B4-BE49-F238E27FC236}">
                <a16:creationId xmlns:a16="http://schemas.microsoft.com/office/drawing/2014/main" id="{D6DAFA85-36D6-D6D7-AC0A-EB96C37E618F}"/>
              </a:ext>
            </a:extLst>
          </p:cNvPr>
          <p:cNvGraphicFramePr>
            <a:graphicFrameLocks noGrp="1"/>
          </p:cNvGraphicFramePr>
          <p:nvPr>
            <p:extLst>
              <p:ext uri="{D42A27DB-BD31-4B8C-83A1-F6EECF244321}">
                <p14:modId xmlns:p14="http://schemas.microsoft.com/office/powerpoint/2010/main" val="2062212622"/>
              </p:ext>
            </p:extLst>
          </p:nvPr>
        </p:nvGraphicFramePr>
        <p:xfrm>
          <a:off x="628650" y="411480"/>
          <a:ext cx="8318580" cy="2407920"/>
        </p:xfrm>
        <a:graphic>
          <a:graphicData uri="http://schemas.openxmlformats.org/drawingml/2006/table">
            <a:tbl>
              <a:tblPr firstRow="1" bandRow="1">
                <a:tableStyleId>{2D5ABB26-0587-4C30-8999-92F81FD0307C}</a:tableStyleId>
              </a:tblPr>
              <a:tblGrid>
                <a:gridCol w="4205690">
                  <a:extLst>
                    <a:ext uri="{9D8B030D-6E8A-4147-A177-3AD203B41FA5}">
                      <a16:colId xmlns:a16="http://schemas.microsoft.com/office/drawing/2014/main" val="4046732106"/>
                    </a:ext>
                  </a:extLst>
                </a:gridCol>
                <a:gridCol w="4112890">
                  <a:extLst>
                    <a:ext uri="{9D8B030D-6E8A-4147-A177-3AD203B41FA5}">
                      <a16:colId xmlns:a16="http://schemas.microsoft.com/office/drawing/2014/main" val="343966627"/>
                    </a:ext>
                  </a:extLst>
                </a:gridCol>
              </a:tblGrid>
              <a:tr h="2407920">
                <a:tc>
                  <a:txBody>
                    <a:bodyPr/>
                    <a:lstStyle/>
                    <a:p>
                      <a:pPr marL="69215">
                        <a:lnSpc>
                          <a:spcPct val="100000"/>
                        </a:lnSpc>
                      </a:pPr>
                      <a:r>
                        <a:rPr lang="en-IN" sz="1200" b="1" u="none" dirty="0">
                          <a:latin typeface="Times New Roman" panose="02020603050405020304" pitchFamily="18" charset="0"/>
                          <a:cs typeface="Times New Roman" panose="02020603050405020304" pitchFamily="18" charset="0"/>
                        </a:rPr>
                        <a:t>Main success scenario</a:t>
                      </a:r>
                      <a:endParaRPr sz="1200" b="1" u="none" dirty="0">
                        <a:latin typeface="Times New Roman" panose="02020603050405020304" pitchFamily="18" charset="0"/>
                        <a:cs typeface="Times New Roman" panose="02020603050405020304" pitchFamily="18" charset="0"/>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69215">
                        <a:lnSpc>
                          <a:spcPct val="100000"/>
                        </a:lnSpc>
                      </a:pPr>
                      <a:r>
                        <a:rPr lang="en-IN" sz="1050" dirty="0">
                          <a:latin typeface="Times New Roman" panose="02020603050405020304" pitchFamily="18" charset="0"/>
                          <a:cs typeface="Times New Roman" panose="02020603050405020304" pitchFamily="18" charset="0"/>
                        </a:rPr>
                        <a:t>A user visits the blog website and finds it easy to navigate and search for content.</a:t>
                      </a:r>
                    </a:p>
                    <a:p>
                      <a:pPr marL="69215">
                        <a:lnSpc>
                          <a:spcPct val="100000"/>
                        </a:lnSpc>
                      </a:pPr>
                      <a:endParaRPr lang="en-IN" sz="1050" dirty="0">
                        <a:latin typeface="Times New Roman" panose="02020603050405020304" pitchFamily="18" charset="0"/>
                        <a:cs typeface="Times New Roman" panose="02020603050405020304" pitchFamily="18" charset="0"/>
                      </a:endParaRPr>
                    </a:p>
                    <a:p>
                      <a:pPr marL="69215">
                        <a:lnSpc>
                          <a:spcPct val="100000"/>
                        </a:lnSpc>
                      </a:pPr>
                      <a:r>
                        <a:rPr lang="en-IN" sz="1050" dirty="0">
                          <a:latin typeface="Times New Roman" panose="02020603050405020304" pitchFamily="18" charset="0"/>
                          <a:cs typeface="Times New Roman" panose="02020603050405020304" pitchFamily="18" charset="0"/>
                        </a:rPr>
                        <a:t>The user discovers high-quality and relevant content that meets their interests and needs.</a:t>
                      </a:r>
                    </a:p>
                    <a:p>
                      <a:pPr marL="69215">
                        <a:lnSpc>
                          <a:spcPct val="100000"/>
                        </a:lnSpc>
                      </a:pPr>
                      <a:endParaRPr lang="en-IN" sz="1050" dirty="0">
                        <a:latin typeface="Times New Roman" panose="02020603050405020304" pitchFamily="18" charset="0"/>
                        <a:cs typeface="Times New Roman" panose="02020603050405020304" pitchFamily="18" charset="0"/>
                      </a:endParaRPr>
                    </a:p>
                    <a:p>
                      <a:pPr marL="69215">
                        <a:lnSpc>
                          <a:spcPct val="100000"/>
                        </a:lnSpc>
                      </a:pPr>
                      <a:r>
                        <a:rPr lang="en-IN" sz="1050" dirty="0">
                          <a:latin typeface="Times New Roman" panose="02020603050405020304" pitchFamily="18" charset="0"/>
                          <a:cs typeface="Times New Roman" panose="02020603050405020304" pitchFamily="18" charset="0"/>
                        </a:rPr>
                        <a:t>The user engages with the content by leaving comments, sharing it on social media, or subscribing to the blog.</a:t>
                      </a:r>
                    </a:p>
                    <a:p>
                      <a:pPr marL="69215">
                        <a:lnSpc>
                          <a:spcPct val="100000"/>
                        </a:lnSpc>
                      </a:pPr>
                      <a:endParaRPr lang="en-IN" sz="1050" dirty="0">
                        <a:latin typeface="Times New Roman" panose="02020603050405020304" pitchFamily="18" charset="0"/>
                        <a:cs typeface="Times New Roman" panose="02020603050405020304" pitchFamily="18" charset="0"/>
                      </a:endParaRPr>
                    </a:p>
                    <a:p>
                      <a:pPr marL="69215">
                        <a:lnSpc>
                          <a:spcPct val="100000"/>
                        </a:lnSpc>
                      </a:pPr>
                      <a:r>
                        <a:rPr lang="en-IN" sz="1050" dirty="0">
                          <a:latin typeface="Times New Roman" panose="02020603050405020304" pitchFamily="18" charset="0"/>
                          <a:cs typeface="Times New Roman" panose="02020603050405020304" pitchFamily="18" charset="0"/>
                        </a:rPr>
                        <a:t>The user returns to the blog website regularly to consume new content and engage with other users, the blog website attracts a growing user base, resulting in increased traffic and engagement.</a:t>
                      </a:r>
                    </a:p>
                    <a:p>
                      <a:pPr marL="69215">
                        <a:lnSpc>
                          <a:spcPct val="100000"/>
                        </a:lnSpc>
                      </a:pPr>
                      <a:endParaRPr sz="1100" dirty="0">
                        <a:latin typeface="Times New Roman" panose="02020603050405020304" pitchFamily="18" charset="0"/>
                        <a:cs typeface="Times New Roman" panose="02020603050405020304" pitchFamily="18" charset="0"/>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2164373466"/>
                  </a:ext>
                </a:extLst>
              </a:tr>
            </a:tbl>
          </a:graphicData>
        </a:graphic>
      </p:graphicFrame>
    </p:spTree>
    <p:extLst>
      <p:ext uri="{BB962C8B-B14F-4D97-AF65-F5344CB8AC3E}">
        <p14:creationId xmlns:p14="http://schemas.microsoft.com/office/powerpoint/2010/main" val="916233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4DACA-CA47-1B11-41A4-900E37E5DF87}"/>
              </a:ext>
            </a:extLst>
          </p:cNvPr>
          <p:cNvSpPr txBox="1"/>
          <p:nvPr/>
        </p:nvSpPr>
        <p:spPr>
          <a:xfrm>
            <a:off x="856526" y="277793"/>
            <a:ext cx="3507130" cy="307777"/>
          </a:xfrm>
          <a:prstGeom prst="rect">
            <a:avLst/>
          </a:prstGeom>
          <a:noFill/>
        </p:spPr>
        <p:txBody>
          <a:bodyPr wrap="square" rtlCol="0">
            <a:spAutoFit/>
          </a:bodyPr>
          <a:lstStyle/>
          <a:p>
            <a:r>
              <a:rPr lang="en-IN" sz="1050" b="1" u="sng" spc="-105" dirty="0">
                <a:latin typeface="Times New Roman" panose="02020603050405020304" pitchFamily="18" charset="0"/>
                <a:cs typeface="Times New Roman" panose="02020603050405020304" pitchFamily="18" charset="0"/>
              </a:rPr>
              <a:t> </a:t>
            </a:r>
            <a:r>
              <a:rPr lang="en-IN" sz="1400" b="1" u="sng" dirty="0">
                <a:latin typeface="Times New Roman" panose="02020603050405020304" pitchFamily="18" charset="0"/>
                <a:cs typeface="Times New Roman" panose="02020603050405020304" pitchFamily="18" charset="0"/>
              </a:rPr>
              <a:t>U</a:t>
            </a:r>
            <a:r>
              <a:rPr lang="en-IN" sz="1400" b="1" u="sng" spc="-5" dirty="0">
                <a:latin typeface="Times New Roman" panose="02020603050405020304" pitchFamily="18" charset="0"/>
                <a:cs typeface="Times New Roman" panose="02020603050405020304" pitchFamily="18" charset="0"/>
              </a:rPr>
              <a:t>S</a:t>
            </a:r>
            <a:r>
              <a:rPr lang="en-IN" sz="1400" b="1" u="sng" spc="-10" dirty="0">
                <a:latin typeface="Times New Roman" panose="02020603050405020304" pitchFamily="18" charset="0"/>
                <a:cs typeface="Times New Roman" panose="02020603050405020304" pitchFamily="18" charset="0"/>
              </a:rPr>
              <a:t>E</a:t>
            </a:r>
            <a:r>
              <a:rPr lang="en-IN" sz="1400" b="1" u="sng" spc="-80" dirty="0">
                <a:latin typeface="Times New Roman" panose="02020603050405020304" pitchFamily="18" charset="0"/>
                <a:cs typeface="Times New Roman" panose="02020603050405020304" pitchFamily="18" charset="0"/>
              </a:rPr>
              <a:t> </a:t>
            </a:r>
            <a:r>
              <a:rPr lang="en-IN" sz="1400" b="1" u="sng" spc="-5" dirty="0">
                <a:latin typeface="Times New Roman" panose="02020603050405020304" pitchFamily="18" charset="0"/>
                <a:cs typeface="Times New Roman" panose="02020603050405020304" pitchFamily="18" charset="0"/>
              </a:rPr>
              <a:t>C</a:t>
            </a:r>
            <a:r>
              <a:rPr lang="en-IN" sz="1400" b="1" u="sng" dirty="0">
                <a:latin typeface="Times New Roman" panose="02020603050405020304" pitchFamily="18" charset="0"/>
                <a:cs typeface="Times New Roman" panose="02020603050405020304" pitchFamily="18" charset="0"/>
              </a:rPr>
              <a:t>A</a:t>
            </a:r>
            <a:r>
              <a:rPr lang="en-IN" sz="1400" b="1" u="sng" spc="-10" dirty="0">
                <a:latin typeface="Times New Roman" panose="02020603050405020304" pitchFamily="18" charset="0"/>
                <a:cs typeface="Times New Roman" panose="02020603050405020304" pitchFamily="18" charset="0"/>
              </a:rPr>
              <a:t>SE</a:t>
            </a:r>
            <a:r>
              <a:rPr lang="en-IN" sz="1400" b="1" u="sng" spc="-60" dirty="0">
                <a:latin typeface="Times New Roman" panose="02020603050405020304" pitchFamily="18" charset="0"/>
                <a:cs typeface="Times New Roman" panose="02020603050405020304" pitchFamily="18" charset="0"/>
              </a:rPr>
              <a:t> </a:t>
            </a:r>
            <a:r>
              <a:rPr lang="en-IN" sz="1400" b="1" u="sng" spc="-20" dirty="0">
                <a:latin typeface="Times New Roman" panose="02020603050405020304" pitchFamily="18" charset="0"/>
                <a:cs typeface="Times New Roman" panose="02020603050405020304" pitchFamily="18" charset="0"/>
              </a:rPr>
              <a:t>D</a:t>
            </a:r>
            <a:r>
              <a:rPr lang="en-IN" sz="1400" b="1" u="sng" spc="-10" dirty="0">
                <a:latin typeface="Times New Roman" panose="02020603050405020304" pitchFamily="18" charset="0"/>
                <a:cs typeface="Times New Roman" panose="02020603050405020304" pitchFamily="18" charset="0"/>
              </a:rPr>
              <a:t>IAGRAM</a:t>
            </a:r>
            <a:endParaRPr lang="en-IN" u="sng" dirty="0">
              <a:latin typeface="Times New Roman" panose="02020603050405020304" pitchFamily="18" charset="0"/>
              <a:cs typeface="Times New Roman" panose="02020603050405020304" pitchFamily="18" charset="0"/>
            </a:endParaRPr>
          </a:p>
        </p:txBody>
      </p:sp>
      <p:sp>
        <p:nvSpPr>
          <p:cNvPr id="5" name="object 3">
            <a:extLst>
              <a:ext uri="{FF2B5EF4-FFF2-40B4-BE49-F238E27FC236}">
                <a16:creationId xmlns:a16="http://schemas.microsoft.com/office/drawing/2014/main" id="{CC0CF75C-B1AC-3284-E18C-28AD2D760DE8}"/>
              </a:ext>
            </a:extLst>
          </p:cNvPr>
          <p:cNvSpPr/>
          <p:nvPr/>
        </p:nvSpPr>
        <p:spPr>
          <a:xfrm>
            <a:off x="1012787" y="585570"/>
            <a:ext cx="7535118" cy="428013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07308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133118-5887-841C-44F8-095C5401FEBC}"/>
              </a:ext>
            </a:extLst>
          </p:cNvPr>
          <p:cNvSpPr txBox="1"/>
          <p:nvPr/>
        </p:nvSpPr>
        <p:spPr>
          <a:xfrm>
            <a:off x="737082" y="231494"/>
            <a:ext cx="3159889" cy="307777"/>
          </a:xfrm>
          <a:prstGeom prst="rect">
            <a:avLst/>
          </a:prstGeom>
          <a:noFill/>
        </p:spPr>
        <p:txBody>
          <a:bodyPr wrap="square" rtlCol="0">
            <a:spAutoFit/>
          </a:bodyPr>
          <a:lstStyle/>
          <a:p>
            <a:r>
              <a:rPr lang="en-IN" sz="1400" b="1" u="sng" spc="-5" dirty="0">
                <a:latin typeface="Times New Roman" panose="02020603050405020304" pitchFamily="18" charset="0"/>
                <a:cs typeface="Times New Roman" panose="02020603050405020304" pitchFamily="18" charset="0"/>
              </a:rPr>
              <a:t>C</a:t>
            </a:r>
            <a:r>
              <a:rPr lang="en-IN" sz="1400" b="1" u="sng" spc="-10" dirty="0">
                <a:latin typeface="Times New Roman" panose="02020603050405020304" pitchFamily="18" charset="0"/>
                <a:cs typeface="Times New Roman" panose="02020603050405020304" pitchFamily="18" charset="0"/>
              </a:rPr>
              <a:t>L</a:t>
            </a:r>
            <a:r>
              <a:rPr lang="en-IN" sz="1400" b="1" u="sng" spc="-15" dirty="0">
                <a:latin typeface="Times New Roman" panose="02020603050405020304" pitchFamily="18" charset="0"/>
                <a:cs typeface="Times New Roman" panose="02020603050405020304" pitchFamily="18" charset="0"/>
              </a:rPr>
              <a:t>A</a:t>
            </a:r>
            <a:r>
              <a:rPr lang="en-IN" sz="1400" b="1" u="sng" spc="-5" dirty="0">
                <a:latin typeface="Times New Roman" panose="02020603050405020304" pitchFamily="18" charset="0"/>
                <a:cs typeface="Times New Roman" panose="02020603050405020304" pitchFamily="18" charset="0"/>
              </a:rPr>
              <a:t>S</a:t>
            </a:r>
            <a:r>
              <a:rPr lang="en-IN" sz="1400" b="1" u="sng" dirty="0">
                <a:latin typeface="Times New Roman" panose="02020603050405020304" pitchFamily="18" charset="0"/>
                <a:cs typeface="Times New Roman" panose="02020603050405020304" pitchFamily="18" charset="0"/>
              </a:rPr>
              <a:t>S</a:t>
            </a:r>
            <a:r>
              <a:rPr lang="en-IN" sz="1400" b="1" u="sng" spc="-105" dirty="0">
                <a:latin typeface="Times New Roman" panose="02020603050405020304" pitchFamily="18" charset="0"/>
                <a:cs typeface="Times New Roman" panose="02020603050405020304" pitchFamily="18" charset="0"/>
              </a:rPr>
              <a:t> </a:t>
            </a:r>
            <a:r>
              <a:rPr lang="en-IN" sz="1400" b="1" u="sng" spc="-20" dirty="0">
                <a:latin typeface="Times New Roman" panose="02020603050405020304" pitchFamily="18" charset="0"/>
                <a:cs typeface="Times New Roman" panose="02020603050405020304" pitchFamily="18" charset="0"/>
              </a:rPr>
              <a:t>D</a:t>
            </a:r>
            <a:r>
              <a:rPr lang="en-IN" sz="1400" b="1" u="sng" spc="-10" dirty="0">
                <a:latin typeface="Times New Roman" panose="02020603050405020304" pitchFamily="18" charset="0"/>
                <a:cs typeface="Times New Roman" panose="02020603050405020304" pitchFamily="18" charset="0"/>
              </a:rPr>
              <a:t>IAGRAM</a:t>
            </a:r>
            <a:endParaRPr lang="en-IN" u="sng" dirty="0">
              <a:latin typeface="Times New Roman" panose="02020603050405020304" pitchFamily="18" charset="0"/>
              <a:cs typeface="Times New Roman" panose="02020603050405020304" pitchFamily="18" charset="0"/>
            </a:endParaRPr>
          </a:p>
        </p:txBody>
      </p:sp>
      <p:sp>
        <p:nvSpPr>
          <p:cNvPr id="3" name="object 4">
            <a:extLst>
              <a:ext uri="{FF2B5EF4-FFF2-40B4-BE49-F238E27FC236}">
                <a16:creationId xmlns:a16="http://schemas.microsoft.com/office/drawing/2014/main" id="{A6C7849A-13DF-E24F-2383-B380EAEDEF50}"/>
              </a:ext>
            </a:extLst>
          </p:cNvPr>
          <p:cNvSpPr/>
          <p:nvPr/>
        </p:nvSpPr>
        <p:spPr>
          <a:xfrm>
            <a:off x="932979" y="539271"/>
            <a:ext cx="7473939" cy="4477414"/>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15218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9026BD-377C-E910-6F7A-A564698180F9}"/>
              </a:ext>
            </a:extLst>
          </p:cNvPr>
          <p:cNvSpPr txBox="1"/>
          <p:nvPr/>
        </p:nvSpPr>
        <p:spPr>
          <a:xfrm flipH="1">
            <a:off x="832798" y="150470"/>
            <a:ext cx="3287790" cy="307777"/>
          </a:xfrm>
          <a:prstGeom prst="rect">
            <a:avLst/>
          </a:prstGeom>
          <a:noFill/>
        </p:spPr>
        <p:txBody>
          <a:bodyPr wrap="square" rtlCol="0">
            <a:spAutoFit/>
          </a:bodyPr>
          <a:lstStyle/>
          <a:p>
            <a:r>
              <a:rPr lang="en-IN" sz="1400" b="1" u="sng" spc="-5" dirty="0">
                <a:latin typeface="Times New Roman" panose="02020603050405020304" pitchFamily="18" charset="0"/>
                <a:cs typeface="Times New Roman" panose="02020603050405020304" pitchFamily="18" charset="0"/>
              </a:rPr>
              <a:t>S</a:t>
            </a:r>
            <a:r>
              <a:rPr lang="en-IN" sz="1400" b="1" u="sng" spc="-10" dirty="0">
                <a:latin typeface="Times New Roman" panose="02020603050405020304" pitchFamily="18" charset="0"/>
                <a:cs typeface="Times New Roman" panose="02020603050405020304" pitchFamily="18" charset="0"/>
              </a:rPr>
              <a:t>eque</a:t>
            </a:r>
            <a:r>
              <a:rPr lang="en-IN" sz="1400" b="1" u="sng" spc="-20" dirty="0">
                <a:latin typeface="Times New Roman" panose="02020603050405020304" pitchFamily="18" charset="0"/>
                <a:cs typeface="Times New Roman" panose="02020603050405020304" pitchFamily="18" charset="0"/>
              </a:rPr>
              <a:t>n</a:t>
            </a:r>
            <a:r>
              <a:rPr lang="en-IN" sz="1400" b="1" u="sng" dirty="0">
                <a:latin typeface="Times New Roman" panose="02020603050405020304" pitchFamily="18" charset="0"/>
                <a:cs typeface="Times New Roman" panose="02020603050405020304" pitchFamily="18" charset="0"/>
              </a:rPr>
              <a:t>t</a:t>
            </a:r>
            <a:r>
              <a:rPr lang="en-IN" sz="1400" b="1" u="sng" spc="-10" dirty="0">
                <a:latin typeface="Times New Roman" panose="02020603050405020304" pitchFamily="18" charset="0"/>
                <a:cs typeface="Times New Roman" panose="02020603050405020304" pitchFamily="18" charset="0"/>
              </a:rPr>
              <a:t>i</a:t>
            </a:r>
            <a:r>
              <a:rPr lang="en-IN" sz="1400" b="1" u="sng" dirty="0">
                <a:latin typeface="Times New Roman" panose="02020603050405020304" pitchFamily="18" charset="0"/>
                <a:cs typeface="Times New Roman" panose="02020603050405020304" pitchFamily="18" charset="0"/>
              </a:rPr>
              <a:t>al</a:t>
            </a:r>
            <a:r>
              <a:rPr lang="en-IN" sz="1400" b="1" u="sng" spc="-95" dirty="0">
                <a:latin typeface="Times New Roman" panose="02020603050405020304" pitchFamily="18" charset="0"/>
                <a:cs typeface="Times New Roman" panose="02020603050405020304" pitchFamily="18" charset="0"/>
              </a:rPr>
              <a:t> </a:t>
            </a:r>
            <a:r>
              <a:rPr lang="en-IN" sz="1400" b="1" u="sng" dirty="0">
                <a:latin typeface="Times New Roman" panose="02020603050405020304" pitchFamily="18" charset="0"/>
                <a:cs typeface="Times New Roman" panose="02020603050405020304" pitchFamily="18" charset="0"/>
              </a:rPr>
              <a:t>d</a:t>
            </a:r>
            <a:r>
              <a:rPr lang="en-IN" sz="1400" b="1" u="sng" spc="-10" dirty="0">
                <a:latin typeface="Times New Roman" panose="02020603050405020304" pitchFamily="18" charset="0"/>
                <a:cs typeface="Times New Roman" panose="02020603050405020304" pitchFamily="18" charset="0"/>
              </a:rPr>
              <a:t>i</a:t>
            </a:r>
            <a:r>
              <a:rPr lang="en-IN" sz="1400" b="1" u="sng" dirty="0">
                <a:latin typeface="Times New Roman" panose="02020603050405020304" pitchFamily="18" charset="0"/>
                <a:cs typeface="Times New Roman" panose="02020603050405020304" pitchFamily="18" charset="0"/>
              </a:rPr>
              <a:t>agram</a:t>
            </a:r>
            <a:endParaRPr lang="en-IN" u="sng" dirty="0">
              <a:latin typeface="Times New Roman" panose="02020603050405020304" pitchFamily="18" charset="0"/>
              <a:cs typeface="Times New Roman" panose="02020603050405020304" pitchFamily="18" charset="0"/>
            </a:endParaRPr>
          </a:p>
        </p:txBody>
      </p:sp>
      <p:sp>
        <p:nvSpPr>
          <p:cNvPr id="3" name="object 4">
            <a:extLst>
              <a:ext uri="{FF2B5EF4-FFF2-40B4-BE49-F238E27FC236}">
                <a16:creationId xmlns:a16="http://schemas.microsoft.com/office/drawing/2014/main" id="{38877A94-26E5-C5E6-F7EC-BCDE1AF4B18A}"/>
              </a:ext>
            </a:extLst>
          </p:cNvPr>
          <p:cNvSpPr/>
          <p:nvPr/>
        </p:nvSpPr>
        <p:spPr>
          <a:xfrm>
            <a:off x="1192027" y="574926"/>
            <a:ext cx="7483888" cy="441810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45637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80E48B-55E1-2646-F34B-0F25FD5833D4}"/>
              </a:ext>
            </a:extLst>
          </p:cNvPr>
          <p:cNvSpPr txBox="1"/>
          <p:nvPr/>
        </p:nvSpPr>
        <p:spPr>
          <a:xfrm flipH="1">
            <a:off x="798073" y="462987"/>
            <a:ext cx="3161049" cy="307777"/>
          </a:xfrm>
          <a:prstGeom prst="rect">
            <a:avLst/>
          </a:prstGeom>
          <a:noFill/>
        </p:spPr>
        <p:txBody>
          <a:bodyPr wrap="square" rtlCol="0">
            <a:spAutoFit/>
          </a:bodyPr>
          <a:lstStyle/>
          <a:p>
            <a:r>
              <a:rPr lang="en-IN" sz="1400" b="1" u="sng" dirty="0">
                <a:latin typeface="Times New Roman" panose="02020603050405020304" pitchFamily="18" charset="0"/>
                <a:cs typeface="Times New Roman" panose="02020603050405020304" pitchFamily="18" charset="0"/>
              </a:rPr>
              <a:t>A</a:t>
            </a:r>
            <a:r>
              <a:rPr lang="en-IN" sz="1400" b="1" u="sng" spc="-10" dirty="0">
                <a:latin typeface="Times New Roman" panose="02020603050405020304" pitchFamily="18" charset="0"/>
                <a:cs typeface="Times New Roman" panose="02020603050405020304" pitchFamily="18" charset="0"/>
              </a:rPr>
              <a:t>C</a:t>
            </a:r>
            <a:r>
              <a:rPr lang="en-IN" sz="1400" b="1" u="sng" spc="-5" dirty="0">
                <a:latin typeface="Times New Roman" panose="02020603050405020304" pitchFamily="18" charset="0"/>
                <a:cs typeface="Times New Roman" panose="02020603050405020304" pitchFamily="18" charset="0"/>
              </a:rPr>
              <a:t>TIVT</a:t>
            </a:r>
            <a:r>
              <a:rPr lang="en-IN" sz="1400" b="1" u="sng" dirty="0">
                <a:latin typeface="Times New Roman" panose="02020603050405020304" pitchFamily="18" charset="0"/>
                <a:cs typeface="Times New Roman" panose="02020603050405020304" pitchFamily="18" charset="0"/>
              </a:rPr>
              <a:t>Y</a:t>
            </a:r>
            <a:r>
              <a:rPr lang="en-IN" sz="1400" b="1" u="sng" spc="-80" dirty="0">
                <a:latin typeface="Times New Roman" panose="02020603050405020304" pitchFamily="18" charset="0"/>
                <a:cs typeface="Times New Roman" panose="02020603050405020304" pitchFamily="18" charset="0"/>
              </a:rPr>
              <a:t> </a:t>
            </a:r>
            <a:r>
              <a:rPr lang="en-IN" sz="1400" b="1" u="sng" spc="-20" dirty="0">
                <a:latin typeface="Times New Roman" panose="02020603050405020304" pitchFamily="18" charset="0"/>
                <a:cs typeface="Times New Roman" panose="02020603050405020304" pitchFamily="18" charset="0"/>
              </a:rPr>
              <a:t>D</a:t>
            </a:r>
            <a:r>
              <a:rPr lang="en-IN" sz="1400" b="1" u="sng" spc="0" dirty="0">
                <a:latin typeface="Times New Roman" panose="02020603050405020304" pitchFamily="18" charset="0"/>
                <a:cs typeface="Times New Roman" panose="02020603050405020304" pitchFamily="18" charset="0"/>
              </a:rPr>
              <a:t>I</a:t>
            </a:r>
            <a:r>
              <a:rPr lang="en-IN" sz="1400" b="1" u="sng" dirty="0">
                <a:latin typeface="Times New Roman" panose="02020603050405020304" pitchFamily="18" charset="0"/>
                <a:cs typeface="Times New Roman" panose="02020603050405020304" pitchFamily="18" charset="0"/>
              </a:rPr>
              <a:t>AGRAM</a:t>
            </a:r>
            <a:endParaRPr lang="en-IN" u="sng" dirty="0">
              <a:latin typeface="Times New Roman" panose="02020603050405020304" pitchFamily="18" charset="0"/>
              <a:cs typeface="Times New Roman" panose="02020603050405020304" pitchFamily="18" charset="0"/>
            </a:endParaRPr>
          </a:p>
        </p:txBody>
      </p:sp>
      <p:sp>
        <p:nvSpPr>
          <p:cNvPr id="5" name="object 3">
            <a:extLst>
              <a:ext uri="{FF2B5EF4-FFF2-40B4-BE49-F238E27FC236}">
                <a16:creationId xmlns:a16="http://schemas.microsoft.com/office/drawing/2014/main" id="{109D1946-2E96-8442-C7ED-C9A68ED139AE}"/>
              </a:ext>
            </a:extLst>
          </p:cNvPr>
          <p:cNvSpPr/>
          <p:nvPr/>
        </p:nvSpPr>
        <p:spPr>
          <a:xfrm>
            <a:off x="2378597" y="270021"/>
            <a:ext cx="6351746" cy="4704750"/>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520461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AE5E84-9334-3DBD-FFCA-2FB3A2BA3930}"/>
              </a:ext>
            </a:extLst>
          </p:cNvPr>
          <p:cNvSpPr txBox="1"/>
          <p:nvPr/>
        </p:nvSpPr>
        <p:spPr>
          <a:xfrm>
            <a:off x="639088" y="164415"/>
            <a:ext cx="4572000" cy="307777"/>
          </a:xfrm>
          <a:prstGeom prst="rect">
            <a:avLst/>
          </a:prstGeom>
          <a:noFill/>
        </p:spPr>
        <p:txBody>
          <a:bodyPr wrap="square">
            <a:spAutoFit/>
          </a:bodyPr>
          <a:lstStyle/>
          <a:p>
            <a:r>
              <a:rPr lang="en-IN" sz="1400" b="1" u="sng" spc="-10" dirty="0">
                <a:latin typeface="Times New Roman" panose="02020603050405020304" pitchFamily="18" charset="0"/>
                <a:cs typeface="Times New Roman" panose="02020603050405020304" pitchFamily="18" charset="0"/>
              </a:rPr>
              <a:t>ER</a:t>
            </a:r>
            <a:r>
              <a:rPr lang="en-IN" sz="1400" b="1" u="sng" spc="-65" dirty="0">
                <a:latin typeface="Times New Roman" panose="02020603050405020304" pitchFamily="18" charset="0"/>
                <a:cs typeface="Times New Roman" panose="02020603050405020304" pitchFamily="18" charset="0"/>
              </a:rPr>
              <a:t> </a:t>
            </a:r>
            <a:r>
              <a:rPr lang="en-IN" sz="1400" b="1" u="sng" dirty="0">
                <a:latin typeface="Times New Roman" panose="02020603050405020304" pitchFamily="18" charset="0"/>
                <a:cs typeface="Times New Roman" panose="02020603050405020304" pitchFamily="18" charset="0"/>
              </a:rPr>
              <a:t>D</a:t>
            </a:r>
            <a:r>
              <a:rPr lang="en-IN" sz="1400" b="1" u="sng" spc="-10" dirty="0">
                <a:latin typeface="Times New Roman" panose="02020603050405020304" pitchFamily="18" charset="0"/>
                <a:cs typeface="Times New Roman" panose="02020603050405020304" pitchFamily="18" charset="0"/>
              </a:rPr>
              <a:t>i</a:t>
            </a:r>
            <a:r>
              <a:rPr lang="en-IN" sz="1400" b="1" u="sng" dirty="0">
                <a:latin typeface="Times New Roman" panose="02020603050405020304" pitchFamily="18" charset="0"/>
                <a:cs typeface="Times New Roman" panose="02020603050405020304" pitchFamily="18" charset="0"/>
              </a:rPr>
              <a:t>agram</a:t>
            </a:r>
            <a:endParaRPr lang="en-IN" u="sng" dirty="0">
              <a:latin typeface="Times New Roman" panose="02020603050405020304" pitchFamily="18" charset="0"/>
              <a:cs typeface="Times New Roman" panose="02020603050405020304" pitchFamily="18" charset="0"/>
            </a:endParaRPr>
          </a:p>
        </p:txBody>
      </p:sp>
      <p:sp>
        <p:nvSpPr>
          <p:cNvPr id="4" name="object 5">
            <a:extLst>
              <a:ext uri="{FF2B5EF4-FFF2-40B4-BE49-F238E27FC236}">
                <a16:creationId xmlns:a16="http://schemas.microsoft.com/office/drawing/2014/main" id="{C9C39906-97B6-FE24-86E5-92101031FD6A}"/>
              </a:ext>
            </a:extLst>
          </p:cNvPr>
          <p:cNvSpPr/>
          <p:nvPr/>
        </p:nvSpPr>
        <p:spPr>
          <a:xfrm>
            <a:off x="2035629" y="318304"/>
            <a:ext cx="6585857" cy="3361457"/>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734A5C9-98D5-7760-E18B-1A7082BFF09B}"/>
              </a:ext>
            </a:extLst>
          </p:cNvPr>
          <p:cNvSpPr txBox="1"/>
          <p:nvPr/>
        </p:nvSpPr>
        <p:spPr>
          <a:xfrm>
            <a:off x="522514" y="3525873"/>
            <a:ext cx="8240486" cy="1231106"/>
          </a:xfrm>
          <a:prstGeom prst="rect">
            <a:avLst/>
          </a:prstGeom>
          <a:noFill/>
        </p:spPr>
        <p:txBody>
          <a:bodyPr wrap="square">
            <a:spAutoFit/>
          </a:bodyPr>
          <a:lstStyle/>
          <a:p>
            <a:pPr marL="12700" lvl="1">
              <a:lnSpc>
                <a:spcPct val="100000"/>
              </a:lnSpc>
              <a:tabLst>
                <a:tab pos="355600" algn="l"/>
              </a:tabLst>
            </a:pPr>
            <a:r>
              <a:rPr lang="en-US" b="1" u="sng" spc="-10" dirty="0">
                <a:latin typeface="Times New Roman" panose="02020603050405020304" pitchFamily="18" charset="0"/>
                <a:cs typeface="Times New Roman" panose="02020603050405020304" pitchFamily="18" charset="0"/>
              </a:rPr>
              <a:t>Assu</a:t>
            </a:r>
            <a:r>
              <a:rPr lang="en-US" b="1" u="sng" spc="-5" dirty="0">
                <a:latin typeface="Times New Roman" panose="02020603050405020304" pitchFamily="18" charset="0"/>
                <a:cs typeface="Times New Roman" panose="02020603050405020304" pitchFamily="18" charset="0"/>
              </a:rPr>
              <a:t>m</a:t>
            </a:r>
            <a:r>
              <a:rPr lang="en-US" b="1" u="sng" dirty="0">
                <a:latin typeface="Times New Roman" panose="02020603050405020304" pitchFamily="18" charset="0"/>
                <a:cs typeface="Times New Roman" panose="02020603050405020304" pitchFamily="18" charset="0"/>
              </a:rPr>
              <a:t>pt</a:t>
            </a:r>
            <a:r>
              <a:rPr lang="en-US" b="1" u="sng" spc="-10" dirty="0">
                <a:latin typeface="Times New Roman" panose="02020603050405020304" pitchFamily="18" charset="0"/>
                <a:cs typeface="Times New Roman" panose="02020603050405020304" pitchFamily="18" charset="0"/>
              </a:rPr>
              <a:t>i</a:t>
            </a:r>
            <a:r>
              <a:rPr lang="en-US" b="1" u="sng" spc="-15" dirty="0">
                <a:latin typeface="Times New Roman" panose="02020603050405020304" pitchFamily="18" charset="0"/>
                <a:cs typeface="Times New Roman" panose="02020603050405020304" pitchFamily="18" charset="0"/>
              </a:rPr>
              <a:t>on</a:t>
            </a:r>
            <a:r>
              <a:rPr lang="en-US" b="1" u="sng" spc="-10" dirty="0">
                <a:latin typeface="Times New Roman" panose="02020603050405020304" pitchFamily="18" charset="0"/>
                <a:cs typeface="Times New Roman" panose="02020603050405020304" pitchFamily="18" charset="0"/>
              </a:rPr>
              <a:t>s</a:t>
            </a:r>
            <a:r>
              <a:rPr lang="en-US" b="1" u="sng" spc="-70" dirty="0">
                <a:latin typeface="Times New Roman" panose="02020603050405020304" pitchFamily="18" charset="0"/>
                <a:cs typeface="Times New Roman" panose="02020603050405020304" pitchFamily="18" charset="0"/>
              </a:rPr>
              <a:t> </a:t>
            </a:r>
            <a:r>
              <a:rPr lang="en-US" b="1" u="sng" dirty="0">
                <a:latin typeface="Times New Roman" panose="02020603050405020304" pitchFamily="18" charset="0"/>
                <a:cs typeface="Times New Roman" panose="02020603050405020304" pitchFamily="18" charset="0"/>
              </a:rPr>
              <a:t>a</a:t>
            </a:r>
            <a:r>
              <a:rPr lang="en-US" b="1" u="sng" spc="-15" dirty="0">
                <a:latin typeface="Times New Roman" panose="02020603050405020304" pitchFamily="18" charset="0"/>
                <a:cs typeface="Times New Roman" panose="02020603050405020304" pitchFamily="18" charset="0"/>
              </a:rPr>
              <a:t>n</a:t>
            </a:r>
            <a:r>
              <a:rPr lang="en-US" b="1" u="sng" dirty="0">
                <a:latin typeface="Times New Roman" panose="02020603050405020304" pitchFamily="18" charset="0"/>
                <a:cs typeface="Times New Roman" panose="02020603050405020304" pitchFamily="18" charset="0"/>
              </a:rPr>
              <a:t>d</a:t>
            </a:r>
            <a:r>
              <a:rPr lang="en-US" b="1" u="sng" spc="-60" dirty="0">
                <a:latin typeface="Times New Roman" panose="02020603050405020304" pitchFamily="18" charset="0"/>
                <a:cs typeface="Times New Roman" panose="02020603050405020304" pitchFamily="18" charset="0"/>
              </a:rPr>
              <a:t> </a:t>
            </a:r>
            <a:r>
              <a:rPr lang="en-US" b="1" u="sng" spc="-20" dirty="0">
                <a:latin typeface="Times New Roman" panose="02020603050405020304" pitchFamily="18" charset="0"/>
                <a:cs typeface="Times New Roman" panose="02020603050405020304" pitchFamily="18" charset="0"/>
              </a:rPr>
              <a:t>D</a:t>
            </a:r>
            <a:r>
              <a:rPr lang="en-US" b="1" u="sng" spc="-10" dirty="0">
                <a:latin typeface="Times New Roman" panose="02020603050405020304" pitchFamily="18" charset="0"/>
                <a:cs typeface="Times New Roman" panose="02020603050405020304" pitchFamily="18" charset="0"/>
              </a:rPr>
              <a:t>epe</a:t>
            </a:r>
            <a:r>
              <a:rPr lang="en-US" b="1" u="sng" spc="-15" dirty="0">
                <a:latin typeface="Times New Roman" panose="02020603050405020304" pitchFamily="18" charset="0"/>
                <a:cs typeface="Times New Roman" panose="02020603050405020304" pitchFamily="18" charset="0"/>
              </a:rPr>
              <a:t>n</a:t>
            </a:r>
            <a:r>
              <a:rPr lang="en-US" b="1" u="sng" dirty="0">
                <a:latin typeface="Times New Roman" panose="02020603050405020304" pitchFamily="18" charset="0"/>
                <a:cs typeface="Times New Roman" panose="02020603050405020304" pitchFamily="18" charset="0"/>
              </a:rPr>
              <a:t>d</a:t>
            </a:r>
            <a:r>
              <a:rPr lang="en-US" b="1" u="sng" spc="-10" dirty="0">
                <a:latin typeface="Times New Roman" panose="02020603050405020304" pitchFamily="18" charset="0"/>
                <a:cs typeface="Times New Roman" panose="02020603050405020304" pitchFamily="18" charset="0"/>
              </a:rPr>
              <a:t>e</a:t>
            </a:r>
            <a:r>
              <a:rPr lang="en-US" b="1" u="sng" spc="-20" dirty="0">
                <a:latin typeface="Times New Roman" panose="02020603050405020304" pitchFamily="18" charset="0"/>
                <a:cs typeface="Times New Roman" panose="02020603050405020304" pitchFamily="18" charset="0"/>
              </a:rPr>
              <a:t>n</a:t>
            </a:r>
            <a:r>
              <a:rPr lang="en-US" b="1" u="sng" dirty="0">
                <a:latin typeface="Times New Roman" panose="02020603050405020304" pitchFamily="18" charset="0"/>
                <a:cs typeface="Times New Roman" panose="02020603050405020304" pitchFamily="18" charset="0"/>
              </a:rPr>
              <a:t>c</a:t>
            </a:r>
            <a:r>
              <a:rPr lang="en-US" b="1" u="sng" spc="-5" dirty="0">
                <a:latin typeface="Times New Roman" panose="02020603050405020304" pitchFamily="18" charset="0"/>
                <a:cs typeface="Times New Roman" panose="02020603050405020304" pitchFamily="18" charset="0"/>
              </a:rPr>
              <a:t>i</a:t>
            </a:r>
            <a:r>
              <a:rPr lang="en-US" b="1" u="sng" spc="-10" dirty="0">
                <a:latin typeface="Times New Roman" panose="02020603050405020304" pitchFamily="18" charset="0"/>
                <a:cs typeface="Times New Roman" panose="02020603050405020304" pitchFamily="18" charset="0"/>
              </a:rPr>
              <a:t>es</a:t>
            </a:r>
            <a:endParaRPr lang="en-US" b="1" u="sng" dirty="0">
              <a:latin typeface="Times New Roman" panose="02020603050405020304" pitchFamily="18" charset="0"/>
              <a:cs typeface="Times New Roman" panose="02020603050405020304" pitchFamily="18" charset="0"/>
            </a:endParaRPr>
          </a:p>
          <a:p>
            <a:pPr marL="12700" lvl="1">
              <a:lnSpc>
                <a:spcPct val="100000"/>
              </a:lnSpc>
              <a:tabLst>
                <a:tab pos="355600" algn="l"/>
              </a:tabLst>
            </a:pPr>
            <a:endParaRPr lang="en-US" sz="1200" b="1" u="sng" spc="-10" dirty="0">
              <a:latin typeface="Times New Roman" panose="02020603050405020304" pitchFamily="18" charset="0"/>
              <a:cs typeface="Times New Roman" panose="02020603050405020304" pitchFamily="18" charset="0"/>
            </a:endParaRPr>
          </a:p>
          <a:p>
            <a:pPr marL="12700" lvl="1">
              <a:lnSpc>
                <a:spcPct val="100000"/>
              </a:lnSpc>
              <a:tabLst>
                <a:tab pos="355600" algn="l"/>
              </a:tabLst>
            </a:pPr>
            <a:r>
              <a:rPr lang="en-US" sz="1200" spc="-10" dirty="0">
                <a:latin typeface="Times New Roman" panose="02020603050405020304" pitchFamily="18" charset="0"/>
                <a:cs typeface="Times New Roman" panose="02020603050405020304" pitchFamily="18" charset="0"/>
              </a:rPr>
              <a:t>T</a:t>
            </a:r>
            <a:r>
              <a:rPr lang="en-US" sz="1200" spc="-20" dirty="0">
                <a:latin typeface="Times New Roman" panose="02020603050405020304" pitchFamily="18" charset="0"/>
                <a:cs typeface="Times New Roman" panose="02020603050405020304" pitchFamily="18" charset="0"/>
              </a:rPr>
              <a:t>h</a:t>
            </a:r>
            <a:r>
              <a:rPr lang="en-US" sz="1200" spc="-10" dirty="0">
                <a:latin typeface="Times New Roman" panose="02020603050405020304" pitchFamily="18" charset="0"/>
                <a:cs typeface="Times New Roman" panose="02020603050405020304" pitchFamily="18" charset="0"/>
              </a:rPr>
              <a:t>e</a:t>
            </a:r>
            <a:r>
              <a:rPr lang="en-US" sz="1200" spc="-7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p</a:t>
            </a:r>
            <a:r>
              <a:rPr lang="en-US" sz="1200" spc="-10" dirty="0">
                <a:latin typeface="Times New Roman" panose="02020603050405020304" pitchFamily="18" charset="0"/>
                <a:cs typeface="Times New Roman" panose="02020603050405020304" pitchFamily="18" charset="0"/>
              </a:rPr>
              <a:t>ro</a:t>
            </a:r>
            <a:r>
              <a:rPr lang="en-US" sz="1200" spc="-20" dirty="0">
                <a:latin typeface="Times New Roman" panose="02020603050405020304" pitchFamily="18" charset="0"/>
                <a:cs typeface="Times New Roman" panose="02020603050405020304" pitchFamily="18" charset="0"/>
              </a:rPr>
              <a:t>d</a:t>
            </a:r>
            <a:r>
              <a:rPr lang="en-US" sz="1200" spc="-5" dirty="0">
                <a:latin typeface="Times New Roman" panose="02020603050405020304" pitchFamily="18" charset="0"/>
                <a:cs typeface="Times New Roman" panose="02020603050405020304" pitchFamily="18" charset="0"/>
              </a:rPr>
              <a:t>uc</a:t>
            </a:r>
            <a:r>
              <a:rPr lang="en-US" sz="1200" dirty="0">
                <a:latin typeface="Times New Roman" panose="02020603050405020304" pitchFamily="18" charset="0"/>
                <a:cs typeface="Times New Roman" panose="02020603050405020304" pitchFamily="18" charset="0"/>
              </a:rPr>
              <a:t>t</a:t>
            </a:r>
            <a:r>
              <a:rPr lang="en-US" sz="1200" spc="-3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n</a:t>
            </a:r>
            <a:r>
              <a:rPr lang="en-US" sz="1200" spc="-10" dirty="0">
                <a:latin typeface="Times New Roman" panose="02020603050405020304" pitchFamily="18" charset="0"/>
                <a:cs typeface="Times New Roman" panose="02020603050405020304" pitchFamily="18" charset="0"/>
              </a:rPr>
              <a:t>ee</a:t>
            </a:r>
            <a:r>
              <a:rPr lang="en-US" sz="1200" spc="-15" dirty="0">
                <a:latin typeface="Times New Roman" panose="02020603050405020304" pitchFamily="18" charset="0"/>
                <a:cs typeface="Times New Roman" panose="02020603050405020304" pitchFamily="18" charset="0"/>
              </a:rPr>
              <a:t>d</a:t>
            </a:r>
            <a:r>
              <a:rPr lang="en-US" sz="1200" spc="-10" dirty="0">
                <a:latin typeface="Times New Roman" panose="02020603050405020304" pitchFamily="18" charset="0"/>
                <a:cs typeface="Times New Roman" panose="02020603050405020304" pitchFamily="18" charset="0"/>
              </a:rPr>
              <a:t>s</a:t>
            </a:r>
            <a:r>
              <a:rPr lang="en-US" sz="1200" spc="-7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f</a:t>
            </a:r>
            <a:r>
              <a:rPr lang="en-US" sz="1200" spc="-15" dirty="0">
                <a:latin typeface="Times New Roman" panose="02020603050405020304" pitchFamily="18" charset="0"/>
                <a:cs typeface="Times New Roman" panose="02020603050405020304" pitchFamily="18" charset="0"/>
              </a:rPr>
              <a:t>o</a:t>
            </a:r>
            <a:r>
              <a:rPr lang="en-US" sz="1200" spc="-5" dirty="0">
                <a:latin typeface="Times New Roman" panose="02020603050405020304" pitchFamily="18" charset="0"/>
                <a:cs typeface="Times New Roman" panose="02020603050405020304" pitchFamily="18" charset="0"/>
              </a:rPr>
              <a:t>ll</a:t>
            </a:r>
            <a:r>
              <a:rPr lang="en-US" sz="1200" spc="5" dirty="0">
                <a:latin typeface="Times New Roman" panose="02020603050405020304" pitchFamily="18" charset="0"/>
                <a:cs typeface="Times New Roman" panose="02020603050405020304" pitchFamily="18" charset="0"/>
              </a:rPr>
              <a:t>o</a:t>
            </a:r>
            <a:r>
              <a:rPr lang="en-US" sz="1200" spc="-10" dirty="0">
                <a:latin typeface="Times New Roman" panose="02020603050405020304" pitchFamily="18" charset="0"/>
                <a:cs typeface="Times New Roman" panose="02020603050405020304" pitchFamily="18" charset="0"/>
              </a:rPr>
              <a:t>w</a:t>
            </a:r>
            <a:r>
              <a:rPr lang="en-US" sz="1200" spc="-5" dirty="0">
                <a:latin typeface="Times New Roman" panose="02020603050405020304" pitchFamily="18" charset="0"/>
                <a:cs typeface="Times New Roman" panose="02020603050405020304" pitchFamily="18" charset="0"/>
              </a:rPr>
              <a:t>in</a:t>
            </a:r>
            <a:r>
              <a:rPr lang="en-US" sz="1200" dirty="0">
                <a:latin typeface="Times New Roman" panose="02020603050405020304" pitchFamily="18" charset="0"/>
                <a:cs typeface="Times New Roman" panose="02020603050405020304" pitchFamily="18" charset="0"/>
              </a:rPr>
              <a:t>g</a:t>
            </a:r>
            <a:r>
              <a:rPr lang="en-US" sz="1200" spc="-7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third</a:t>
            </a:r>
            <a:r>
              <a:rPr lang="en-US" sz="1200" spc="-8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p</a:t>
            </a:r>
            <a:r>
              <a:rPr lang="en-US" sz="1200" spc="-5" dirty="0">
                <a:latin typeface="Times New Roman" panose="02020603050405020304" pitchFamily="18" charset="0"/>
                <a:cs typeface="Times New Roman" panose="02020603050405020304" pitchFamily="18" charset="0"/>
              </a:rPr>
              <a:t>art</a:t>
            </a:r>
            <a:r>
              <a:rPr lang="en-US" sz="1200" dirty="0">
                <a:latin typeface="Times New Roman" panose="02020603050405020304" pitchFamily="18" charset="0"/>
                <a:cs typeface="Times New Roman" panose="02020603050405020304" pitchFamily="18" charset="0"/>
              </a:rPr>
              <a:t>y</a:t>
            </a:r>
            <a:r>
              <a:rPr lang="en-US" sz="1200" spc="-7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p</a:t>
            </a:r>
            <a:r>
              <a:rPr lang="en-US" sz="1200" dirty="0">
                <a:latin typeface="Times New Roman" panose="02020603050405020304" pitchFamily="18" charset="0"/>
                <a:cs typeface="Times New Roman" panose="02020603050405020304" pitchFamily="18" charset="0"/>
              </a:rPr>
              <a:t>p</a:t>
            </a:r>
            <a:r>
              <a:rPr lang="en-US" sz="1200" spc="-5" dirty="0">
                <a:latin typeface="Times New Roman" panose="02020603050405020304" pitchFamily="18" charset="0"/>
                <a:cs typeface="Times New Roman" panose="02020603050405020304" pitchFamily="18" charset="0"/>
              </a:rPr>
              <a:t>lica</a:t>
            </a:r>
            <a:r>
              <a:rPr lang="en-US" sz="1200" dirty="0">
                <a:latin typeface="Times New Roman" panose="02020603050405020304" pitchFamily="18" charset="0"/>
                <a:cs typeface="Times New Roman" panose="02020603050405020304" pitchFamily="18" charset="0"/>
              </a:rPr>
              <a:t>t</a:t>
            </a:r>
            <a:r>
              <a:rPr lang="en-US" sz="1200" spc="-10" dirty="0">
                <a:latin typeface="Times New Roman" panose="02020603050405020304" pitchFamily="18" charset="0"/>
                <a:cs typeface="Times New Roman" panose="02020603050405020304" pitchFamily="18" charset="0"/>
              </a:rPr>
              <a:t>ions</a:t>
            </a:r>
            <a:r>
              <a:rPr lang="en-US" sz="1200" spc="-6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f</a:t>
            </a:r>
            <a:r>
              <a:rPr lang="en-US" sz="1200" spc="-15" dirty="0">
                <a:latin typeface="Times New Roman" panose="02020603050405020304" pitchFamily="18" charset="0"/>
                <a:cs typeface="Times New Roman" panose="02020603050405020304" pitchFamily="18" charset="0"/>
              </a:rPr>
              <a:t>o</a:t>
            </a:r>
            <a:r>
              <a:rPr lang="en-US" sz="1200" spc="-5" dirty="0">
                <a:latin typeface="Times New Roman" panose="02020603050405020304" pitchFamily="18" charset="0"/>
                <a:cs typeface="Times New Roman" panose="02020603050405020304" pitchFamily="18" charset="0"/>
              </a:rPr>
              <a:t>r</a:t>
            </a:r>
            <a:r>
              <a:rPr lang="en-US" sz="1200" spc="-6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th</a:t>
            </a:r>
            <a:r>
              <a:rPr lang="en-US" sz="1200" spc="-10" dirty="0">
                <a:latin typeface="Times New Roman" panose="02020603050405020304" pitchFamily="18" charset="0"/>
                <a:cs typeface="Times New Roman" panose="02020603050405020304" pitchFamily="18" charset="0"/>
              </a:rPr>
              <a:t>e</a:t>
            </a:r>
            <a:r>
              <a:rPr lang="en-US" sz="1200" spc="-55" dirty="0">
                <a:latin typeface="Times New Roman" panose="02020603050405020304" pitchFamily="18" charset="0"/>
                <a:cs typeface="Times New Roman" panose="02020603050405020304" pitchFamily="18" charset="0"/>
              </a:rPr>
              <a:t> </a:t>
            </a:r>
            <a:r>
              <a:rPr lang="en-US" sz="1200" spc="-20" dirty="0">
                <a:latin typeface="Times New Roman" panose="02020603050405020304" pitchFamily="18" charset="0"/>
                <a:cs typeface="Times New Roman" panose="02020603050405020304" pitchFamily="18" charset="0"/>
              </a:rPr>
              <a:t>d</a:t>
            </a:r>
            <a:r>
              <a:rPr lang="en-US" sz="1200" spc="-10" dirty="0">
                <a:latin typeface="Times New Roman" panose="02020603050405020304" pitchFamily="18" charset="0"/>
                <a:cs typeface="Times New Roman" panose="02020603050405020304" pitchFamily="18" charset="0"/>
              </a:rPr>
              <a:t>evelopm</a:t>
            </a:r>
            <a:r>
              <a:rPr lang="en-US" sz="1200"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n</a:t>
            </a:r>
            <a:r>
              <a:rPr lang="en-US" sz="1200" dirty="0">
                <a:latin typeface="Times New Roman" panose="02020603050405020304" pitchFamily="18" charset="0"/>
                <a:cs typeface="Times New Roman" panose="02020603050405020304" pitchFamily="18" charset="0"/>
              </a:rPr>
              <a:t>t</a:t>
            </a:r>
            <a:r>
              <a:rPr lang="en-US" sz="1200" spc="-5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o</a:t>
            </a:r>
            <a:r>
              <a:rPr lang="en-US" sz="1200" spc="-5" dirty="0">
                <a:latin typeface="Times New Roman" panose="02020603050405020304" pitchFamily="18" charset="0"/>
                <a:cs typeface="Times New Roman" panose="02020603050405020304" pitchFamily="18" charset="0"/>
              </a:rPr>
              <a:t>f</a:t>
            </a:r>
            <a:r>
              <a:rPr lang="en-US" sz="1200" spc="-6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th</a:t>
            </a:r>
            <a:r>
              <a:rPr lang="en-US" sz="1200" spc="-10" dirty="0">
                <a:latin typeface="Times New Roman" panose="02020603050405020304" pitchFamily="18" charset="0"/>
                <a:cs typeface="Times New Roman" panose="02020603050405020304" pitchFamily="18" charset="0"/>
              </a:rPr>
              <a:t>e</a:t>
            </a:r>
            <a:r>
              <a:rPr lang="en-US" sz="1200" spc="-6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p</a:t>
            </a:r>
            <a:r>
              <a:rPr lang="en-US" sz="1200" spc="-10" dirty="0">
                <a:latin typeface="Times New Roman" panose="02020603050405020304" pitchFamily="18" charset="0"/>
                <a:cs typeface="Times New Roman" panose="02020603050405020304" pitchFamily="18" charset="0"/>
              </a:rPr>
              <a:t>r</a:t>
            </a:r>
            <a:r>
              <a:rPr lang="en-US" sz="1200" spc="-5" dirty="0">
                <a:latin typeface="Times New Roman" panose="02020603050405020304" pitchFamily="18" charset="0"/>
                <a:cs typeface="Times New Roman" panose="02020603050405020304" pitchFamily="18" charset="0"/>
              </a:rPr>
              <a:t>oject:</a:t>
            </a:r>
            <a:endParaRPr lang="en-US" sz="1200" dirty="0">
              <a:latin typeface="Times New Roman" panose="02020603050405020304" pitchFamily="18" charset="0"/>
              <a:cs typeface="Times New Roman" panose="02020603050405020304" pitchFamily="18" charset="0"/>
            </a:endParaRPr>
          </a:p>
          <a:p>
            <a:pPr marL="12700" lvl="1">
              <a:lnSpc>
                <a:spcPct val="100000"/>
              </a:lnSpc>
              <a:tabLst>
                <a:tab pos="355600" algn="l"/>
              </a:tabLst>
            </a:pPr>
            <a:endParaRPr lang="en-US" sz="1200" spc="-10" dirty="0">
              <a:latin typeface="Times New Roman" panose="02020603050405020304" pitchFamily="18" charset="0"/>
              <a:cs typeface="Times New Roman" panose="02020603050405020304" pitchFamily="18" charset="0"/>
            </a:endParaRPr>
          </a:p>
          <a:p>
            <a:pPr marL="12700" lvl="1">
              <a:lnSpc>
                <a:spcPct val="100000"/>
              </a:lnSpc>
              <a:tabLst>
                <a:tab pos="355600" algn="l"/>
              </a:tabLst>
            </a:pPr>
            <a:r>
              <a:rPr lang="en-US" sz="1200" spc="-10" dirty="0">
                <a:latin typeface="Times New Roman" panose="02020603050405020304" pitchFamily="18" charset="0"/>
                <a:cs typeface="Times New Roman" panose="02020603050405020304" pitchFamily="18" charset="0"/>
              </a:rPr>
              <a:t>JSON</a:t>
            </a:r>
            <a:endParaRPr lang="en-US" sz="1200" dirty="0">
              <a:latin typeface="Times New Roman" panose="02020603050405020304" pitchFamily="18" charset="0"/>
              <a:cs typeface="Times New Roman" panose="02020603050405020304" pitchFamily="18" charset="0"/>
            </a:endParaRPr>
          </a:p>
          <a:p>
            <a:pPr marL="12700" lvl="1">
              <a:lnSpc>
                <a:spcPct val="100000"/>
              </a:lnSpc>
              <a:tabLst>
                <a:tab pos="355600" algn="l"/>
              </a:tabLst>
            </a:pPr>
            <a:r>
              <a:rPr lang="en-US" sz="1200" spc="-15" dirty="0">
                <a:latin typeface="Times New Roman" panose="02020603050405020304" pitchFamily="18" charset="0"/>
                <a:cs typeface="Times New Roman" panose="02020603050405020304" pitchFamily="18" charset="0"/>
              </a:rPr>
              <a:t>V</a:t>
            </a:r>
            <a:r>
              <a:rPr lang="en-US" sz="1200" dirty="0">
                <a:latin typeface="Times New Roman" panose="02020603050405020304" pitchFamily="18" charset="0"/>
                <a:cs typeface="Times New Roman" panose="02020603050405020304" pitchFamily="18" charset="0"/>
              </a:rPr>
              <a:t>isual</a:t>
            </a:r>
            <a:r>
              <a:rPr lang="en-US" sz="1200" spc="-4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S</a:t>
            </a:r>
            <a:r>
              <a:rPr lang="en-US" sz="1200" spc="-5" dirty="0">
                <a:latin typeface="Times New Roman" panose="02020603050405020304" pitchFamily="18" charset="0"/>
                <a:cs typeface="Times New Roman" panose="02020603050405020304" pitchFamily="18" charset="0"/>
              </a:rPr>
              <a:t>tu</a:t>
            </a:r>
            <a:r>
              <a:rPr lang="en-US" sz="1200" spc="-10" dirty="0">
                <a:latin typeface="Times New Roman" panose="02020603050405020304" pitchFamily="18" charset="0"/>
                <a:cs typeface="Times New Roman" panose="02020603050405020304" pitchFamily="18" charset="0"/>
              </a:rPr>
              <a:t>d</a:t>
            </a:r>
            <a:r>
              <a:rPr lang="en-US" sz="1200" spc="-5" dirty="0">
                <a:latin typeface="Times New Roman" panose="02020603050405020304" pitchFamily="18" charset="0"/>
                <a:cs typeface="Times New Roman" panose="02020603050405020304" pitchFamily="18" charset="0"/>
              </a:rPr>
              <a:t>io</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7631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latin typeface="Times New Roman" panose="02020603050405020304" pitchFamily="18" charset="0"/>
                <a:cs typeface="Times New Roman" panose="02020603050405020304" pitchFamily="18" charset="0"/>
              </a:rPr>
              <a:t>Submission </a:t>
            </a:r>
            <a:r>
              <a:rPr lang="en-US" dirty="0" err="1">
                <a:latin typeface="Times New Roman" panose="02020603050405020304" pitchFamily="18" charset="0"/>
                <a:cs typeface="Times New Roman" panose="02020603050405020304" pitchFamily="18" charset="0"/>
              </a:rPr>
              <a:t>Github</a:t>
            </a:r>
            <a:endParaRPr dirty="0">
              <a:latin typeface="Times New Roman" panose="02020603050405020304" pitchFamily="18" charset="0"/>
              <a:cs typeface="Times New Roman" panose="02020603050405020304" pitchFamily="18" charset="0"/>
            </a:endParaRPr>
          </a:p>
        </p:txBody>
      </p:sp>
      <p:sp>
        <p:nvSpPr>
          <p:cNvPr id="1880" name="Google Shape;1880;p212"/>
          <p:cNvSpPr txBox="1">
            <a:spLocks noGrp="1"/>
          </p:cNvSpPr>
          <p:nvPr>
            <p:ph type="body" idx="2"/>
          </p:nvPr>
        </p:nvSpPr>
        <p:spPr>
          <a:xfrm>
            <a:off x="3947815" y="2172041"/>
            <a:ext cx="2877527" cy="461624"/>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sz="12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rPr>
              <a:t>https://</a:t>
            </a:r>
            <a:r>
              <a:rPr lang="en-IN" sz="1200" b="0" i="0" dirty="0" err="1">
                <a:solidFill>
                  <a:schemeClr val="tx1"/>
                </a:solidFill>
                <a:latin typeface="Times New Roman" panose="02020603050405020304" pitchFamily="18" charset="0"/>
                <a:ea typeface="EB Garamond SemiBold"/>
                <a:cs typeface="Times New Roman" panose="02020603050405020304" pitchFamily="18" charset="0"/>
                <a:sym typeface="EB Garamond SemiBold"/>
              </a:rPr>
              <a:t>github.com</a:t>
            </a:r>
            <a:r>
              <a:rPr lang="en-IN" sz="12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rPr>
              <a:t>/</a:t>
            </a:r>
            <a:r>
              <a:rPr lang="en-IN" sz="1200" b="0" i="0" dirty="0" err="1">
                <a:solidFill>
                  <a:schemeClr val="tx1"/>
                </a:solidFill>
                <a:latin typeface="Times New Roman" panose="02020603050405020304" pitchFamily="18" charset="0"/>
                <a:ea typeface="EB Garamond SemiBold"/>
                <a:cs typeface="Times New Roman" panose="02020603050405020304" pitchFamily="18" charset="0"/>
                <a:sym typeface="EB Garamond SemiBold"/>
              </a:rPr>
              <a:t>Anushbharathwaj</a:t>
            </a:r>
            <a:r>
              <a:rPr lang="en-IN" sz="12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rPr>
              <a:t>/NAN-MUDHALVAN_FULLSTACK</a:t>
            </a:r>
            <a:endParaRPr sz="1200" b="0" i="0" dirty="0">
              <a:solidFill>
                <a:schemeClr val="tx1"/>
              </a:solidFill>
              <a:latin typeface="Times New Roman" panose="02020603050405020304" pitchFamily="18" charset="0"/>
              <a:ea typeface="EB Garamond SemiBold"/>
              <a:cs typeface="Times New Roman" panose="02020603050405020304" pitchFamily="18" charset="0"/>
              <a:sym typeface="EB Garamon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4311542" cy="484848"/>
          </a:xfrm>
          <a:prstGeom prst="rect">
            <a:avLst/>
          </a:prstGeom>
          <a:noFill/>
          <a:ln>
            <a:noFill/>
          </a:ln>
        </p:spPr>
        <p:txBody>
          <a:bodyPr spcFirstLastPara="1" wrap="square" lIns="90000" tIns="45700" rIns="91425" bIns="45700" anchor="ctr" anchorCtr="0">
            <a:noAutofit/>
          </a:bodyPr>
          <a:lstStyle/>
          <a:p>
            <a:r>
              <a:rPr lang="en-IN" sz="2000" b="1" spc="-135" dirty="0">
                <a:solidFill>
                  <a:schemeClr val="bg1"/>
                </a:solidFill>
                <a:latin typeface="Times New Roman" panose="02020603050405020304" pitchFamily="18" charset="0"/>
                <a:cs typeface="Times New Roman" panose="02020603050405020304" pitchFamily="18" charset="0"/>
              </a:rPr>
              <a:t>B</a:t>
            </a:r>
            <a:r>
              <a:rPr lang="en-IN" sz="2000" b="1" spc="-100" dirty="0">
                <a:solidFill>
                  <a:schemeClr val="bg1"/>
                </a:solidFill>
                <a:latin typeface="Times New Roman" panose="02020603050405020304" pitchFamily="18" charset="0"/>
                <a:cs typeface="Times New Roman" panose="02020603050405020304" pitchFamily="18" charset="0"/>
              </a:rPr>
              <a:t>L</a:t>
            </a:r>
            <a:r>
              <a:rPr lang="en-IN" sz="2000" b="1" spc="-165" dirty="0">
                <a:solidFill>
                  <a:schemeClr val="bg1"/>
                </a:solidFill>
                <a:latin typeface="Times New Roman" panose="02020603050405020304" pitchFamily="18" charset="0"/>
                <a:cs typeface="Times New Roman" panose="02020603050405020304" pitchFamily="18" charset="0"/>
              </a:rPr>
              <a:t>O</a:t>
            </a:r>
            <a:r>
              <a:rPr lang="en-IN" sz="2000" b="1" spc="-265" dirty="0">
                <a:solidFill>
                  <a:schemeClr val="bg1"/>
                </a:solidFill>
                <a:latin typeface="Times New Roman" panose="02020603050405020304" pitchFamily="18" charset="0"/>
                <a:cs typeface="Times New Roman" panose="02020603050405020304" pitchFamily="18" charset="0"/>
              </a:rPr>
              <a:t>G</a:t>
            </a:r>
            <a:r>
              <a:rPr lang="en-IN" sz="2000" b="1" spc="215" dirty="0">
                <a:solidFill>
                  <a:schemeClr val="bg1"/>
                </a:solidFill>
                <a:latin typeface="Times New Roman" panose="02020603050405020304" pitchFamily="18" charset="0"/>
                <a:cs typeface="Times New Roman" panose="02020603050405020304" pitchFamily="18" charset="0"/>
              </a:rPr>
              <a:t> </a:t>
            </a:r>
            <a:r>
              <a:rPr lang="en-IN" sz="2000" b="1" spc="-245" dirty="0">
                <a:solidFill>
                  <a:schemeClr val="bg1"/>
                </a:solidFill>
                <a:latin typeface="Times New Roman" panose="02020603050405020304" pitchFamily="18" charset="0"/>
                <a:cs typeface="Times New Roman" panose="02020603050405020304" pitchFamily="18" charset="0"/>
              </a:rPr>
              <a:t>W</a:t>
            </a:r>
            <a:r>
              <a:rPr lang="en-IN" sz="2000" b="1" spc="-114" dirty="0">
                <a:solidFill>
                  <a:schemeClr val="bg1"/>
                </a:solidFill>
                <a:latin typeface="Times New Roman" panose="02020603050405020304" pitchFamily="18" charset="0"/>
                <a:cs typeface="Times New Roman" panose="02020603050405020304" pitchFamily="18" charset="0"/>
              </a:rPr>
              <a:t>E</a:t>
            </a:r>
            <a:r>
              <a:rPr lang="en-IN" sz="2000" b="1" spc="-125" dirty="0">
                <a:solidFill>
                  <a:schemeClr val="bg1"/>
                </a:solidFill>
                <a:latin typeface="Times New Roman" panose="02020603050405020304" pitchFamily="18" charset="0"/>
                <a:cs typeface="Times New Roman" panose="02020603050405020304" pitchFamily="18" charset="0"/>
              </a:rPr>
              <a:t>BS</a:t>
            </a:r>
            <a:r>
              <a:rPr lang="en-IN" sz="2000" b="1" spc="-95" dirty="0">
                <a:solidFill>
                  <a:schemeClr val="bg1"/>
                </a:solidFill>
                <a:latin typeface="Times New Roman" panose="02020603050405020304" pitchFamily="18" charset="0"/>
                <a:cs typeface="Times New Roman" panose="02020603050405020304" pitchFamily="18" charset="0"/>
              </a:rPr>
              <a:t>IT</a:t>
            </a:r>
            <a:r>
              <a:rPr lang="en-IN" sz="2000" b="1" spc="-220" dirty="0">
                <a:solidFill>
                  <a:schemeClr val="bg1"/>
                </a:solidFill>
                <a:latin typeface="Times New Roman" panose="02020603050405020304" pitchFamily="18" charset="0"/>
                <a:cs typeface="Times New Roman" panose="02020603050405020304" pitchFamily="18" charset="0"/>
              </a:rPr>
              <a:t>E</a:t>
            </a:r>
            <a:r>
              <a:rPr lang="en-IN" sz="2000" b="1" spc="215" dirty="0">
                <a:solidFill>
                  <a:schemeClr val="bg1"/>
                </a:solidFill>
                <a:latin typeface="Times New Roman" panose="02020603050405020304" pitchFamily="18" charset="0"/>
                <a:cs typeface="Times New Roman" panose="02020603050405020304" pitchFamily="18" charset="0"/>
              </a:rPr>
              <a:t> </a:t>
            </a:r>
            <a:r>
              <a:rPr lang="en-IN" sz="2000" b="1" spc="-135" dirty="0">
                <a:solidFill>
                  <a:schemeClr val="bg1"/>
                </a:solidFill>
                <a:latin typeface="Times New Roman" panose="02020603050405020304" pitchFamily="18" charset="0"/>
                <a:cs typeface="Times New Roman" panose="02020603050405020304" pitchFamily="18" charset="0"/>
              </a:rPr>
              <a:t>A</a:t>
            </a:r>
            <a:r>
              <a:rPr lang="en-IN" sz="2000" b="1" spc="-170" dirty="0">
                <a:solidFill>
                  <a:schemeClr val="bg1"/>
                </a:solidFill>
                <a:latin typeface="Times New Roman" panose="02020603050405020304" pitchFamily="18" charset="0"/>
                <a:cs typeface="Times New Roman" panose="02020603050405020304" pitchFamily="18" charset="0"/>
              </a:rPr>
              <a:t>N</a:t>
            </a:r>
            <a:r>
              <a:rPr lang="en-IN" sz="2000" b="1" spc="-270" dirty="0">
                <a:solidFill>
                  <a:schemeClr val="bg1"/>
                </a:solidFill>
                <a:latin typeface="Times New Roman" panose="02020603050405020304" pitchFamily="18" charset="0"/>
                <a:cs typeface="Times New Roman" panose="02020603050405020304" pitchFamily="18" charset="0"/>
              </a:rPr>
              <a:t>D</a:t>
            </a:r>
            <a:r>
              <a:rPr lang="en-IN" sz="2000" b="1" spc="-90" dirty="0">
                <a:solidFill>
                  <a:schemeClr val="bg1"/>
                </a:solidFill>
                <a:latin typeface="Times New Roman" panose="02020603050405020304" pitchFamily="18" charset="0"/>
                <a:cs typeface="Times New Roman" panose="02020603050405020304" pitchFamily="18" charset="0"/>
              </a:rPr>
              <a:t> </a:t>
            </a:r>
            <a:r>
              <a:rPr lang="en-IN" sz="2000" b="1" spc="-135" dirty="0">
                <a:solidFill>
                  <a:schemeClr val="bg1"/>
                </a:solidFill>
                <a:latin typeface="Times New Roman" panose="02020603050405020304" pitchFamily="18" charset="0"/>
                <a:cs typeface="Times New Roman" panose="02020603050405020304" pitchFamily="18" charset="0"/>
              </a:rPr>
              <a:t>A</a:t>
            </a:r>
            <a:r>
              <a:rPr lang="en-IN" sz="2000" b="1" spc="-120" dirty="0">
                <a:solidFill>
                  <a:schemeClr val="bg1"/>
                </a:solidFill>
                <a:latin typeface="Times New Roman" panose="02020603050405020304" pitchFamily="18" charset="0"/>
                <a:cs typeface="Times New Roman" panose="02020603050405020304" pitchFamily="18" charset="0"/>
              </a:rPr>
              <a:t>PP</a:t>
            </a:r>
            <a:r>
              <a:rPr lang="en-IN" sz="2000" b="1" spc="-100" dirty="0">
                <a:solidFill>
                  <a:schemeClr val="bg1"/>
                </a:solidFill>
                <a:latin typeface="Times New Roman" panose="02020603050405020304" pitchFamily="18" charset="0"/>
                <a:cs typeface="Times New Roman" panose="02020603050405020304" pitchFamily="18" charset="0"/>
              </a:rPr>
              <a:t>L</a:t>
            </a:r>
            <a:r>
              <a:rPr lang="en-IN" sz="2000" b="1" spc="-70" dirty="0">
                <a:solidFill>
                  <a:schemeClr val="bg1"/>
                </a:solidFill>
                <a:latin typeface="Times New Roman" panose="02020603050405020304" pitchFamily="18" charset="0"/>
                <a:cs typeface="Times New Roman" panose="02020603050405020304" pitchFamily="18" charset="0"/>
              </a:rPr>
              <a:t>I</a:t>
            </a:r>
            <a:r>
              <a:rPr lang="en-IN" sz="2000" b="1" spc="-130" dirty="0">
                <a:solidFill>
                  <a:schemeClr val="bg1"/>
                </a:solidFill>
                <a:latin typeface="Times New Roman" panose="02020603050405020304" pitchFamily="18" charset="0"/>
                <a:cs typeface="Times New Roman" panose="02020603050405020304" pitchFamily="18" charset="0"/>
              </a:rPr>
              <a:t>C</a:t>
            </a:r>
            <a:r>
              <a:rPr lang="en-IN" sz="2000" b="1" spc="-135" dirty="0">
                <a:solidFill>
                  <a:schemeClr val="bg1"/>
                </a:solidFill>
                <a:latin typeface="Times New Roman" panose="02020603050405020304" pitchFamily="18" charset="0"/>
                <a:cs typeface="Times New Roman" panose="02020603050405020304" pitchFamily="18" charset="0"/>
              </a:rPr>
              <a:t>A</a:t>
            </a:r>
            <a:r>
              <a:rPr lang="en-IN" sz="2000" b="1" spc="-105" dirty="0">
                <a:solidFill>
                  <a:schemeClr val="bg1"/>
                </a:solidFill>
                <a:latin typeface="Times New Roman" panose="02020603050405020304" pitchFamily="18" charset="0"/>
                <a:cs typeface="Times New Roman" panose="02020603050405020304" pitchFamily="18" charset="0"/>
              </a:rPr>
              <a:t>T</a:t>
            </a:r>
            <a:r>
              <a:rPr lang="en-IN" sz="2000" b="1" spc="-80" dirty="0">
                <a:solidFill>
                  <a:schemeClr val="bg1"/>
                </a:solidFill>
                <a:latin typeface="Times New Roman" panose="02020603050405020304" pitchFamily="18" charset="0"/>
                <a:cs typeface="Times New Roman" panose="02020603050405020304" pitchFamily="18" charset="0"/>
              </a:rPr>
              <a:t>I</a:t>
            </a:r>
            <a:r>
              <a:rPr lang="en-IN" sz="2000" b="1" spc="-165" dirty="0">
                <a:solidFill>
                  <a:schemeClr val="bg1"/>
                </a:solidFill>
                <a:latin typeface="Times New Roman" panose="02020603050405020304" pitchFamily="18" charset="0"/>
                <a:cs typeface="Times New Roman" panose="02020603050405020304" pitchFamily="18" charset="0"/>
              </a:rPr>
              <a:t>O</a:t>
            </a:r>
            <a:r>
              <a:rPr lang="en-IN" sz="2000" b="1" spc="-275" dirty="0">
                <a:solidFill>
                  <a:schemeClr val="bg1"/>
                </a:solidFill>
                <a:latin typeface="Times New Roman" panose="02020603050405020304" pitchFamily="18" charset="0"/>
                <a:cs typeface="Times New Roman" panose="02020603050405020304" pitchFamily="18" charset="0"/>
              </a:rPr>
              <a:t>N</a:t>
            </a:r>
            <a:br>
              <a:rPr lang="en-IN" sz="2800" dirty="0">
                <a:latin typeface="Times New Roman" panose="02020603050405020304" pitchFamily="18" charset="0"/>
                <a:cs typeface="Times New Roman" panose="02020603050405020304" pitchFamily="18" charset="0"/>
              </a:rPr>
            </a:br>
            <a:endParaRPr lang="en-IN" sz="1829" dirty="0">
              <a:solidFill>
                <a:schemeClr val="lt2"/>
              </a:solidFill>
              <a:latin typeface="Times New Roman" panose="02020603050405020304" pitchFamily="18" charset="0"/>
              <a:ea typeface="EB Garamond"/>
              <a:cs typeface="Times New Roman" panose="02020603050405020304" pitchFamily="18" charset="0"/>
              <a:sym typeface="EB Garamond"/>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302519388"/>
              </p:ext>
            </p:extLst>
          </p:nvPr>
        </p:nvGraphicFramePr>
        <p:xfrm>
          <a:off x="225725" y="1518553"/>
          <a:ext cx="4230528" cy="2803980"/>
        </p:xfrm>
        <a:graphic>
          <a:graphicData uri="http://schemas.openxmlformats.org/drawingml/2006/table">
            <a:tbl>
              <a:tblPr>
                <a:noFill/>
                <a:tableStyleId>{11988E83-D4C4-4DDE-B1E8-2A12097C507F}</a:tableStyleId>
              </a:tblPr>
              <a:tblGrid>
                <a:gridCol w="1719486">
                  <a:extLst>
                    <a:ext uri="{9D8B030D-6E8A-4147-A177-3AD203B41FA5}">
                      <a16:colId xmlns:a16="http://schemas.microsoft.com/office/drawing/2014/main" val="20000"/>
                    </a:ext>
                  </a:extLst>
                </a:gridCol>
                <a:gridCol w="1706041">
                  <a:extLst>
                    <a:ext uri="{9D8B030D-6E8A-4147-A177-3AD203B41FA5}">
                      <a16:colId xmlns:a16="http://schemas.microsoft.com/office/drawing/2014/main" val="20001"/>
                    </a:ext>
                  </a:extLst>
                </a:gridCol>
                <a:gridCol w="805001">
                  <a:extLst>
                    <a:ext uri="{9D8B030D-6E8A-4147-A177-3AD203B41FA5}">
                      <a16:colId xmlns:a16="http://schemas.microsoft.com/office/drawing/2014/main" val="20002"/>
                    </a:ext>
                  </a:extLst>
                </a:gridCol>
              </a:tblGrid>
              <a:tr h="325351">
                <a:tc>
                  <a:txBody>
                    <a:bodyPr/>
                    <a:lstStyle/>
                    <a:p>
                      <a:pPr marL="0" lvl="0" indent="0" algn="ctr" rtl="0">
                        <a:spcBef>
                          <a:spcPts val="0"/>
                        </a:spcBef>
                        <a:spcAft>
                          <a:spcPts val="0"/>
                        </a:spcAft>
                        <a:buNone/>
                      </a:pPr>
                      <a:r>
                        <a:rPr lang="en-US" b="1">
                          <a:solidFill>
                            <a:schemeClr val="lt2"/>
                          </a:solidFill>
                          <a:latin typeface="Times New Roman" panose="02020603050405020304" pitchFamily="18" charset="0"/>
                          <a:cs typeface="Times New Roman" panose="02020603050405020304" pitchFamily="18" charset="0"/>
                        </a:rPr>
                        <a:t>LMS Username</a:t>
                      </a:r>
                      <a:endParaRPr b="1">
                        <a:solidFill>
                          <a:schemeClr val="lt2"/>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latin typeface="Times New Roman" panose="02020603050405020304" pitchFamily="18" charset="0"/>
                          <a:cs typeface="Times New Roman" panose="02020603050405020304" pitchFamily="18" charset="0"/>
                        </a:rPr>
                        <a:t>Name </a:t>
                      </a:r>
                      <a:endParaRPr b="1" dirty="0">
                        <a:solidFill>
                          <a:schemeClr val="lt2"/>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latin typeface="Times New Roman" panose="02020603050405020304" pitchFamily="18" charset="0"/>
                          <a:cs typeface="Times New Roman" panose="02020603050405020304" pitchFamily="18" charset="0"/>
                        </a:rPr>
                        <a:t>Batch </a:t>
                      </a:r>
                      <a:endParaRPr b="1" dirty="0">
                        <a:solidFill>
                          <a:schemeClr val="lt2"/>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0"/>
                  </a:ext>
                </a:extLst>
              </a:tr>
              <a:tr h="50055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latin typeface="Times New Roman" panose="02020603050405020304" pitchFamily="18" charset="0"/>
                          <a:cs typeface="Times New Roman" panose="02020603050405020304" pitchFamily="18" charset="0"/>
                        </a:rPr>
                        <a:t>2113a4913</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latin typeface="Times New Roman" panose="02020603050405020304" pitchFamily="18" charset="0"/>
                          <a:cs typeface="Times New Roman" panose="02020603050405020304" pitchFamily="18" charset="0"/>
                        </a:rPr>
                        <a:t>ANUSH BHARATHWAJ L</a:t>
                      </a:r>
                      <a:endParaRPr lang="en-IN"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latin typeface="Times New Roman" panose="02020603050405020304" pitchFamily="18" charset="0"/>
                          <a:cs typeface="Times New Roman" panose="02020603050405020304" pitchFamily="18" charset="0"/>
                        </a:rPr>
                        <a:t>A49</a:t>
                      </a:r>
                      <a:endParaRPr lang="en-IN"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1"/>
                  </a:ext>
                </a:extLst>
              </a:tr>
              <a:tr h="325351">
                <a:tc>
                  <a:txBody>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2"/>
                  </a:ext>
                </a:extLst>
              </a:tr>
              <a:tr h="325351">
                <a:tc>
                  <a:txBody>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3"/>
                  </a:ext>
                </a:extLst>
              </a:tr>
              <a:tr h="325351">
                <a:tc>
                  <a:txBody>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4"/>
                  </a:ext>
                </a:extLst>
              </a:tr>
              <a:tr h="325351">
                <a:tc>
                  <a:txBody>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691965" y="99114"/>
            <a:ext cx="6827885" cy="4945271"/>
          </a:xfrm>
          <a:prstGeom prst="rect">
            <a:avLst/>
          </a:prstGeom>
          <a:noFill/>
          <a:ln>
            <a:noFill/>
          </a:ln>
        </p:spPr>
        <p:txBody>
          <a:bodyPr spcFirstLastPara="1" wrap="square" lIns="91425" tIns="45700" rIns="91425" bIns="45700" anchor="t" anchorCtr="0">
            <a:noAutofit/>
          </a:bodyPr>
          <a:lstStyle/>
          <a:p>
            <a:pPr marL="13970" algn="ctr">
              <a:lnSpc>
                <a:spcPts val="1885"/>
              </a:lnSpc>
            </a:pPr>
            <a:r>
              <a:rPr lang="en-IN" b="1" u="heavy" spc="-15" dirty="0">
                <a:solidFill>
                  <a:srgbClr val="393835"/>
                </a:solidFill>
                <a:latin typeface="Times New Roman" panose="02020603050405020304" pitchFamily="18" charset="0"/>
                <a:cs typeface="Times New Roman" panose="02020603050405020304" pitchFamily="18" charset="0"/>
              </a:rPr>
              <a:t>Table</a:t>
            </a:r>
            <a:r>
              <a:rPr lang="en-IN" b="1" u="heavy" dirty="0">
                <a:solidFill>
                  <a:srgbClr val="393835"/>
                </a:solidFill>
                <a:latin typeface="Times New Roman" panose="02020603050405020304" pitchFamily="18" charset="0"/>
                <a:cs typeface="Times New Roman" panose="02020603050405020304" pitchFamily="18" charset="0"/>
              </a:rPr>
              <a:t> </a:t>
            </a:r>
            <a:r>
              <a:rPr lang="en-IN" b="1" u="heavy" spc="-10" dirty="0">
                <a:solidFill>
                  <a:srgbClr val="393835"/>
                </a:solidFill>
                <a:latin typeface="Times New Roman" panose="02020603050405020304" pitchFamily="18" charset="0"/>
                <a:cs typeface="Times New Roman" panose="02020603050405020304" pitchFamily="18" charset="0"/>
              </a:rPr>
              <a:t>of</a:t>
            </a:r>
            <a:r>
              <a:rPr lang="en-IN" b="1" u="heavy" spc="-30" dirty="0">
                <a:solidFill>
                  <a:srgbClr val="393835"/>
                </a:solidFill>
                <a:latin typeface="Times New Roman" panose="02020603050405020304" pitchFamily="18" charset="0"/>
                <a:cs typeface="Times New Roman" panose="02020603050405020304" pitchFamily="18" charset="0"/>
              </a:rPr>
              <a:t> </a:t>
            </a:r>
            <a:r>
              <a:rPr lang="en-IN" b="1" u="heavy" spc="-15" dirty="0">
                <a:solidFill>
                  <a:srgbClr val="393835"/>
                </a:solidFill>
                <a:latin typeface="Times New Roman" panose="02020603050405020304" pitchFamily="18" charset="0"/>
                <a:cs typeface="Times New Roman" panose="02020603050405020304" pitchFamily="18" charset="0"/>
              </a:rPr>
              <a:t>Cont</a:t>
            </a:r>
            <a:r>
              <a:rPr lang="en-IN" b="1" u="heavy" spc="-5" dirty="0">
                <a:solidFill>
                  <a:srgbClr val="393835"/>
                </a:solidFill>
                <a:latin typeface="Times New Roman" panose="02020603050405020304" pitchFamily="18" charset="0"/>
                <a:cs typeface="Times New Roman" panose="02020603050405020304" pitchFamily="18" charset="0"/>
              </a:rPr>
              <a:t>e</a:t>
            </a:r>
            <a:r>
              <a:rPr lang="en-IN" b="1" u="heavy" spc="-10" dirty="0">
                <a:solidFill>
                  <a:srgbClr val="393835"/>
                </a:solidFill>
                <a:latin typeface="Times New Roman" panose="02020603050405020304" pitchFamily="18" charset="0"/>
                <a:cs typeface="Times New Roman" panose="02020603050405020304" pitchFamily="18" charset="0"/>
              </a:rPr>
              <a:t>n</a:t>
            </a:r>
            <a:r>
              <a:rPr lang="en-IN" b="1" u="heavy" dirty="0">
                <a:solidFill>
                  <a:srgbClr val="393835"/>
                </a:solidFill>
                <a:latin typeface="Times New Roman" panose="02020603050405020304" pitchFamily="18" charset="0"/>
                <a:cs typeface="Times New Roman" panose="02020603050405020304" pitchFamily="18" charset="0"/>
              </a:rPr>
              <a:t>t</a:t>
            </a:r>
            <a:r>
              <a:rPr lang="en-IN" b="1" u="heavy" spc="-10" dirty="0">
                <a:solidFill>
                  <a:srgbClr val="393835"/>
                </a:solidFill>
                <a:latin typeface="Times New Roman" panose="02020603050405020304" pitchFamily="18" charset="0"/>
                <a:cs typeface="Times New Roman" panose="02020603050405020304" pitchFamily="18" charset="0"/>
              </a:rPr>
              <a:t>s</a:t>
            </a:r>
            <a:endParaRPr lang="en-IN" dirty="0">
              <a:latin typeface="Times New Roman" panose="02020603050405020304" pitchFamily="18" charset="0"/>
              <a:cs typeface="Times New Roman" panose="02020603050405020304" pitchFamily="18" charset="0"/>
            </a:endParaRPr>
          </a:p>
          <a:p>
            <a:pPr marL="282575" indent="-268605">
              <a:lnSpc>
                <a:spcPts val="1430"/>
              </a:lnSpc>
              <a:buClr>
                <a:srgbClr val="393835"/>
              </a:buClr>
              <a:buFont typeface="Cambria"/>
              <a:buAutoNum type="arabicPeriod"/>
              <a:tabLst>
                <a:tab pos="283210" algn="l"/>
              </a:tabLst>
            </a:pPr>
            <a:r>
              <a:rPr lang="en-IN" sz="1100" spc="-10" dirty="0">
                <a:solidFill>
                  <a:srgbClr val="393835"/>
                </a:solidFill>
                <a:latin typeface="Times New Roman" panose="02020603050405020304" pitchFamily="18" charset="0"/>
                <a:cs typeface="Times New Roman" panose="02020603050405020304" pitchFamily="18" charset="0"/>
              </a:rPr>
              <a:t>INTRO</a:t>
            </a:r>
            <a:r>
              <a:rPr lang="en-IN" sz="1100" spc="-20" dirty="0">
                <a:solidFill>
                  <a:srgbClr val="393835"/>
                </a:solidFill>
                <a:latin typeface="Times New Roman" panose="02020603050405020304" pitchFamily="18" charset="0"/>
                <a:cs typeface="Times New Roman" panose="02020603050405020304" pitchFamily="18" charset="0"/>
              </a:rPr>
              <a:t>D</a:t>
            </a:r>
            <a:r>
              <a:rPr lang="en-IN" sz="1100" dirty="0">
                <a:solidFill>
                  <a:srgbClr val="393835"/>
                </a:solidFill>
                <a:latin typeface="Times New Roman" panose="02020603050405020304" pitchFamily="18" charset="0"/>
                <a:cs typeface="Times New Roman" panose="02020603050405020304" pitchFamily="18" charset="0"/>
              </a:rPr>
              <a:t>U</a:t>
            </a:r>
            <a:r>
              <a:rPr lang="en-IN" sz="1100" spc="-5" dirty="0">
                <a:solidFill>
                  <a:srgbClr val="393835"/>
                </a:solidFill>
                <a:latin typeface="Times New Roman" panose="02020603050405020304" pitchFamily="18" charset="0"/>
                <a:cs typeface="Times New Roman" panose="02020603050405020304" pitchFamily="18" charset="0"/>
              </a:rPr>
              <a:t>CTI</a:t>
            </a:r>
            <a:r>
              <a:rPr lang="en-IN" sz="1100" spc="5" dirty="0">
                <a:solidFill>
                  <a:srgbClr val="393835"/>
                </a:solidFill>
                <a:latin typeface="Times New Roman" panose="02020603050405020304" pitchFamily="18" charset="0"/>
                <a:cs typeface="Times New Roman" panose="02020603050405020304" pitchFamily="18" charset="0"/>
              </a:rPr>
              <a:t>O</a:t>
            </a:r>
            <a:r>
              <a:rPr lang="en-IN" sz="1100" dirty="0">
                <a:solidFill>
                  <a:srgbClr val="393835"/>
                </a:solidFill>
                <a:latin typeface="Times New Roman" panose="02020603050405020304" pitchFamily="18" charset="0"/>
                <a:cs typeface="Times New Roman" panose="02020603050405020304" pitchFamily="18" charset="0"/>
              </a:rPr>
              <a:t>N</a:t>
            </a:r>
            <a:endParaRPr lang="en-IN" sz="1100" dirty="0">
              <a:latin typeface="Times New Roman" panose="02020603050405020304" pitchFamily="18" charset="0"/>
              <a:cs typeface="Times New Roman" panose="02020603050405020304" pitchFamily="18" charset="0"/>
            </a:endParaRPr>
          </a:p>
          <a:p>
            <a:pPr marL="552450" lvl="1" indent="-287020">
              <a:lnSpc>
                <a:spcPts val="1410"/>
              </a:lnSpc>
              <a:buClr>
                <a:srgbClr val="393835"/>
              </a:buClr>
              <a:buFont typeface="Cambria"/>
              <a:buAutoNum type="arabicPeriod"/>
              <a:tabLst>
                <a:tab pos="553085" algn="l"/>
              </a:tabLst>
            </a:pPr>
            <a:r>
              <a:rPr lang="en-IN" sz="1100" dirty="0">
                <a:solidFill>
                  <a:srgbClr val="393835"/>
                </a:solidFill>
                <a:latin typeface="Times New Roman" panose="02020603050405020304" pitchFamily="18" charset="0"/>
                <a:cs typeface="Times New Roman" panose="02020603050405020304" pitchFamily="18" charset="0"/>
              </a:rPr>
              <a:t>O</a:t>
            </a:r>
            <a:r>
              <a:rPr lang="en-IN" sz="1100" spc="-5" dirty="0">
                <a:solidFill>
                  <a:srgbClr val="393835"/>
                </a:solidFill>
                <a:latin typeface="Times New Roman" panose="02020603050405020304" pitchFamily="18" charset="0"/>
                <a:cs typeface="Times New Roman" panose="02020603050405020304" pitchFamily="18" charset="0"/>
              </a:rPr>
              <a:t>bje</a:t>
            </a:r>
            <a:r>
              <a:rPr lang="en-IN" sz="1100" spc="-10" dirty="0">
                <a:solidFill>
                  <a:srgbClr val="393835"/>
                </a:solidFill>
                <a:latin typeface="Times New Roman" panose="02020603050405020304" pitchFamily="18" charset="0"/>
                <a:cs typeface="Times New Roman" panose="02020603050405020304" pitchFamily="18" charset="0"/>
              </a:rPr>
              <a:t>c</a:t>
            </a:r>
            <a:r>
              <a:rPr lang="en-IN" sz="1100" dirty="0">
                <a:solidFill>
                  <a:srgbClr val="393835"/>
                </a:solidFill>
                <a:latin typeface="Times New Roman" panose="02020603050405020304" pitchFamily="18" charset="0"/>
                <a:cs typeface="Times New Roman" panose="02020603050405020304" pitchFamily="18" charset="0"/>
              </a:rPr>
              <a:t>t</a:t>
            </a:r>
            <a:r>
              <a:rPr lang="en-IN" sz="1100" spc="-10" dirty="0">
                <a:solidFill>
                  <a:srgbClr val="393835"/>
                </a:solidFill>
                <a:latin typeface="Times New Roman" panose="02020603050405020304" pitchFamily="18" charset="0"/>
                <a:cs typeface="Times New Roman" panose="02020603050405020304" pitchFamily="18" charset="0"/>
              </a:rPr>
              <a:t>ive</a:t>
            </a:r>
            <a:endParaRPr lang="en-IN" sz="1100" dirty="0">
              <a:latin typeface="Times New Roman" panose="02020603050405020304" pitchFamily="18" charset="0"/>
              <a:cs typeface="Times New Roman" panose="02020603050405020304" pitchFamily="18" charset="0"/>
            </a:endParaRPr>
          </a:p>
          <a:p>
            <a:pPr marL="585470" lvl="1" indent="-320040">
              <a:lnSpc>
                <a:spcPts val="1410"/>
              </a:lnSpc>
              <a:buClr>
                <a:srgbClr val="393835"/>
              </a:buClr>
              <a:buFont typeface="Cambria"/>
              <a:buAutoNum type="arabicPeriod"/>
              <a:tabLst>
                <a:tab pos="586105" algn="l"/>
              </a:tabLst>
            </a:pPr>
            <a:r>
              <a:rPr lang="en-IN" sz="1100" spc="-5" dirty="0">
                <a:solidFill>
                  <a:srgbClr val="393835"/>
                </a:solidFill>
                <a:latin typeface="Times New Roman" panose="02020603050405020304" pitchFamily="18" charset="0"/>
                <a:cs typeface="Times New Roman" panose="02020603050405020304" pitchFamily="18" charset="0"/>
              </a:rPr>
              <a:t>S</a:t>
            </a:r>
            <a:r>
              <a:rPr lang="en-IN" sz="1100" dirty="0">
                <a:solidFill>
                  <a:srgbClr val="393835"/>
                </a:solidFill>
                <a:latin typeface="Times New Roman" panose="02020603050405020304" pitchFamily="18" charset="0"/>
                <a:cs typeface="Times New Roman" panose="02020603050405020304" pitchFamily="18" charset="0"/>
              </a:rPr>
              <a:t>cop</a:t>
            </a:r>
            <a:r>
              <a:rPr lang="en-IN" sz="1100" spc="-10" dirty="0">
                <a:solidFill>
                  <a:srgbClr val="393835"/>
                </a:solidFill>
                <a:latin typeface="Times New Roman" panose="02020603050405020304" pitchFamily="18" charset="0"/>
                <a:cs typeface="Times New Roman" panose="02020603050405020304" pitchFamily="18" charset="0"/>
              </a:rPr>
              <a:t>e</a:t>
            </a:r>
            <a:endParaRPr lang="en-IN" sz="1100" dirty="0">
              <a:latin typeface="Times New Roman" panose="02020603050405020304" pitchFamily="18" charset="0"/>
              <a:cs typeface="Times New Roman" panose="02020603050405020304" pitchFamily="18" charset="0"/>
            </a:endParaRPr>
          </a:p>
          <a:p>
            <a:pPr marL="585470" lvl="1" indent="-320040">
              <a:lnSpc>
                <a:spcPts val="1430"/>
              </a:lnSpc>
              <a:buClr>
                <a:srgbClr val="393835"/>
              </a:buClr>
              <a:buFont typeface="Cambria"/>
              <a:buAutoNum type="arabicPeriod"/>
              <a:tabLst>
                <a:tab pos="586105" algn="l"/>
              </a:tabLst>
            </a:pPr>
            <a:r>
              <a:rPr lang="en-IN" sz="1100" dirty="0">
                <a:solidFill>
                  <a:srgbClr val="393835"/>
                </a:solidFill>
                <a:latin typeface="Times New Roman" panose="02020603050405020304" pitchFamily="18" charset="0"/>
                <a:cs typeface="Times New Roman" panose="02020603050405020304" pitchFamily="18" charset="0"/>
              </a:rPr>
              <a:t>G</a:t>
            </a:r>
            <a:r>
              <a:rPr lang="en-IN" sz="1100" spc="-5" dirty="0">
                <a:solidFill>
                  <a:srgbClr val="393835"/>
                </a:solidFill>
                <a:latin typeface="Times New Roman" panose="02020603050405020304" pitchFamily="18" charset="0"/>
                <a:cs typeface="Times New Roman" panose="02020603050405020304" pitchFamily="18" charset="0"/>
              </a:rPr>
              <a:t>l</a:t>
            </a:r>
            <a:r>
              <a:rPr lang="en-IN" sz="1100" dirty="0">
                <a:solidFill>
                  <a:srgbClr val="393835"/>
                </a:solidFill>
                <a:latin typeface="Times New Roman" panose="02020603050405020304" pitchFamily="18" charset="0"/>
                <a:cs typeface="Times New Roman" panose="02020603050405020304" pitchFamily="18" charset="0"/>
              </a:rPr>
              <a:t>oss</a:t>
            </a:r>
            <a:r>
              <a:rPr lang="en-IN" sz="1100" spc="5" dirty="0">
                <a:solidFill>
                  <a:srgbClr val="393835"/>
                </a:solidFill>
                <a:latin typeface="Times New Roman" panose="02020603050405020304" pitchFamily="18" charset="0"/>
                <a:cs typeface="Times New Roman" panose="02020603050405020304" pitchFamily="18" charset="0"/>
              </a:rPr>
              <a:t>a</a:t>
            </a:r>
            <a:r>
              <a:rPr lang="en-IN" sz="1100" spc="-5" dirty="0">
                <a:solidFill>
                  <a:srgbClr val="393835"/>
                </a:solidFill>
                <a:latin typeface="Times New Roman" panose="02020603050405020304" pitchFamily="18" charset="0"/>
                <a:cs typeface="Times New Roman" panose="02020603050405020304" pitchFamily="18" charset="0"/>
              </a:rPr>
              <a:t>ry</a:t>
            </a:r>
            <a:endParaRPr lang="en-IN" sz="1100" dirty="0">
              <a:latin typeface="Times New Roman" panose="02020603050405020304" pitchFamily="18" charset="0"/>
              <a:cs typeface="Times New Roman" panose="02020603050405020304" pitchFamily="18" charset="0"/>
            </a:endParaRPr>
          </a:p>
          <a:p>
            <a:pPr marL="316230" indent="-303530">
              <a:lnSpc>
                <a:spcPct val="100000"/>
              </a:lnSpc>
              <a:buClr>
                <a:srgbClr val="393835"/>
              </a:buClr>
              <a:buFont typeface="Cambria"/>
              <a:buAutoNum type="arabicPeriod"/>
              <a:tabLst>
                <a:tab pos="316865" algn="l"/>
              </a:tabLst>
            </a:pPr>
            <a:r>
              <a:rPr lang="en-IN" sz="1100" dirty="0">
                <a:solidFill>
                  <a:srgbClr val="393835"/>
                </a:solidFill>
                <a:latin typeface="Times New Roman" panose="02020603050405020304" pitchFamily="18" charset="0"/>
                <a:cs typeface="Times New Roman" panose="02020603050405020304" pitchFamily="18" charset="0"/>
              </a:rPr>
              <a:t>O</a:t>
            </a:r>
            <a:r>
              <a:rPr lang="en-IN" sz="1100" spc="-10" dirty="0">
                <a:solidFill>
                  <a:srgbClr val="393835"/>
                </a:solidFill>
                <a:latin typeface="Times New Roman" panose="02020603050405020304" pitchFamily="18" charset="0"/>
                <a:cs typeface="Times New Roman" panose="02020603050405020304" pitchFamily="18" charset="0"/>
              </a:rPr>
              <a:t>VERALL</a:t>
            </a:r>
            <a:r>
              <a:rPr lang="en-IN" sz="1100" spc="-45" dirty="0">
                <a:solidFill>
                  <a:srgbClr val="393835"/>
                </a:solidFill>
                <a:latin typeface="Times New Roman" panose="02020603050405020304" pitchFamily="18" charset="0"/>
                <a:cs typeface="Times New Roman" panose="02020603050405020304" pitchFamily="18" charset="0"/>
              </a:rPr>
              <a:t> </a:t>
            </a:r>
            <a:r>
              <a:rPr lang="en-IN" sz="1100" spc="-20" dirty="0">
                <a:solidFill>
                  <a:srgbClr val="393835"/>
                </a:solidFill>
                <a:latin typeface="Times New Roman" panose="02020603050405020304" pitchFamily="18" charset="0"/>
                <a:cs typeface="Times New Roman" panose="02020603050405020304" pitchFamily="18" charset="0"/>
              </a:rPr>
              <a:t>D</a:t>
            </a:r>
            <a:r>
              <a:rPr lang="en-IN" sz="1100" dirty="0">
                <a:solidFill>
                  <a:srgbClr val="393835"/>
                </a:solidFill>
                <a:latin typeface="Times New Roman" panose="02020603050405020304" pitchFamily="18" charset="0"/>
                <a:cs typeface="Times New Roman" panose="02020603050405020304" pitchFamily="18" charset="0"/>
              </a:rPr>
              <a:t>ES</a:t>
            </a:r>
            <a:r>
              <a:rPr lang="en-IN" sz="1100" spc="-10" dirty="0">
                <a:solidFill>
                  <a:srgbClr val="393835"/>
                </a:solidFill>
                <a:latin typeface="Times New Roman" panose="02020603050405020304" pitchFamily="18" charset="0"/>
                <a:cs typeface="Times New Roman" panose="02020603050405020304" pitchFamily="18" charset="0"/>
              </a:rPr>
              <a:t>CRI</a:t>
            </a:r>
            <a:r>
              <a:rPr lang="en-IN" sz="1100" spc="-20" dirty="0">
                <a:solidFill>
                  <a:srgbClr val="393835"/>
                </a:solidFill>
                <a:latin typeface="Times New Roman" panose="02020603050405020304" pitchFamily="18" charset="0"/>
                <a:cs typeface="Times New Roman" panose="02020603050405020304" pitchFamily="18" charset="0"/>
              </a:rPr>
              <a:t>P</a:t>
            </a:r>
            <a:r>
              <a:rPr lang="en-IN" sz="1100" spc="-5" dirty="0">
                <a:solidFill>
                  <a:srgbClr val="393835"/>
                </a:solidFill>
                <a:latin typeface="Times New Roman" panose="02020603050405020304" pitchFamily="18" charset="0"/>
                <a:cs typeface="Times New Roman" panose="02020603050405020304" pitchFamily="18" charset="0"/>
              </a:rPr>
              <a:t>TI</a:t>
            </a:r>
            <a:r>
              <a:rPr lang="en-IN" sz="1100" spc="15" dirty="0">
                <a:solidFill>
                  <a:srgbClr val="393835"/>
                </a:solidFill>
                <a:latin typeface="Times New Roman" panose="02020603050405020304" pitchFamily="18" charset="0"/>
                <a:cs typeface="Times New Roman" panose="02020603050405020304" pitchFamily="18" charset="0"/>
              </a:rPr>
              <a:t>O</a:t>
            </a:r>
            <a:r>
              <a:rPr lang="en-IN" sz="1100" dirty="0">
                <a:solidFill>
                  <a:srgbClr val="393835"/>
                </a:solidFill>
                <a:latin typeface="Times New Roman" panose="02020603050405020304" pitchFamily="18" charset="0"/>
                <a:cs typeface="Times New Roman" panose="02020603050405020304" pitchFamily="18" charset="0"/>
              </a:rPr>
              <a:t>N</a:t>
            </a:r>
            <a:endParaRPr lang="en-IN" sz="1100" dirty="0">
              <a:latin typeface="Times New Roman" panose="02020603050405020304" pitchFamily="18" charset="0"/>
              <a:cs typeface="Times New Roman" panose="02020603050405020304" pitchFamily="18" charset="0"/>
            </a:endParaRPr>
          </a:p>
          <a:p>
            <a:pPr marL="585470" lvl="1" indent="-320040">
              <a:lnSpc>
                <a:spcPts val="1420"/>
              </a:lnSpc>
              <a:buClr>
                <a:srgbClr val="393835"/>
              </a:buClr>
              <a:buFont typeface="Cambria"/>
              <a:buAutoNum type="arabicPeriod"/>
              <a:tabLst>
                <a:tab pos="586105" algn="l"/>
              </a:tabLst>
            </a:pPr>
            <a:r>
              <a:rPr lang="en-IN" sz="1100" spc="-15" dirty="0">
                <a:solidFill>
                  <a:srgbClr val="393835"/>
                </a:solidFill>
                <a:latin typeface="Times New Roman" panose="02020603050405020304" pitchFamily="18" charset="0"/>
                <a:cs typeface="Times New Roman" panose="02020603050405020304" pitchFamily="18" charset="0"/>
              </a:rPr>
              <a:t>P</a:t>
            </a:r>
            <a:r>
              <a:rPr lang="en-IN" sz="1100" spc="-5" dirty="0">
                <a:solidFill>
                  <a:srgbClr val="393835"/>
                </a:solidFill>
                <a:latin typeface="Times New Roman" panose="02020603050405020304" pitchFamily="18" charset="0"/>
                <a:cs typeface="Times New Roman" panose="02020603050405020304" pitchFamily="18" charset="0"/>
              </a:rPr>
              <a:t>ro</a:t>
            </a:r>
            <a:r>
              <a:rPr lang="en-IN" sz="1100" dirty="0">
                <a:solidFill>
                  <a:srgbClr val="393835"/>
                </a:solidFill>
                <a:latin typeface="Times New Roman" panose="02020603050405020304" pitchFamily="18" charset="0"/>
                <a:cs typeface="Times New Roman" panose="02020603050405020304" pitchFamily="18" charset="0"/>
              </a:rPr>
              <a:t>du</a:t>
            </a:r>
            <a:r>
              <a:rPr lang="en-IN" sz="1100" spc="-5" dirty="0">
                <a:solidFill>
                  <a:srgbClr val="393835"/>
                </a:solidFill>
                <a:latin typeface="Times New Roman" panose="02020603050405020304" pitchFamily="18" charset="0"/>
                <a:cs typeface="Times New Roman" panose="02020603050405020304" pitchFamily="18" charset="0"/>
              </a:rPr>
              <a:t>ct</a:t>
            </a:r>
            <a:r>
              <a:rPr lang="en-IN" sz="1100" spc="-40" dirty="0">
                <a:solidFill>
                  <a:srgbClr val="393835"/>
                </a:solidFill>
                <a:latin typeface="Times New Roman" panose="02020603050405020304" pitchFamily="18" charset="0"/>
                <a:cs typeface="Times New Roman" panose="02020603050405020304" pitchFamily="18" charset="0"/>
              </a:rPr>
              <a:t> </a:t>
            </a:r>
            <a:r>
              <a:rPr lang="en-IN" sz="1100" spc="-15" dirty="0">
                <a:solidFill>
                  <a:srgbClr val="393835"/>
                </a:solidFill>
                <a:latin typeface="Times New Roman" panose="02020603050405020304" pitchFamily="18" charset="0"/>
                <a:cs typeface="Times New Roman" panose="02020603050405020304" pitchFamily="18" charset="0"/>
              </a:rPr>
              <a:t>P</a:t>
            </a:r>
            <a:r>
              <a:rPr lang="en-IN" sz="1100" dirty="0">
                <a:solidFill>
                  <a:srgbClr val="393835"/>
                </a:solidFill>
                <a:latin typeface="Times New Roman" panose="02020603050405020304" pitchFamily="18" charset="0"/>
                <a:cs typeface="Times New Roman" panose="02020603050405020304" pitchFamily="18" charset="0"/>
              </a:rPr>
              <a:t>erspec</a:t>
            </a:r>
            <a:r>
              <a:rPr lang="en-IN" sz="1100" spc="5" dirty="0">
                <a:solidFill>
                  <a:srgbClr val="393835"/>
                </a:solidFill>
                <a:latin typeface="Times New Roman" panose="02020603050405020304" pitchFamily="18" charset="0"/>
                <a:cs typeface="Times New Roman" panose="02020603050405020304" pitchFamily="18" charset="0"/>
              </a:rPr>
              <a:t>t</a:t>
            </a:r>
            <a:r>
              <a:rPr lang="en-IN" sz="1100" spc="-10" dirty="0">
                <a:solidFill>
                  <a:srgbClr val="393835"/>
                </a:solidFill>
                <a:latin typeface="Times New Roman" panose="02020603050405020304" pitchFamily="18" charset="0"/>
                <a:cs typeface="Times New Roman" panose="02020603050405020304" pitchFamily="18" charset="0"/>
              </a:rPr>
              <a:t>ive</a:t>
            </a:r>
            <a:endParaRPr lang="en-IN" sz="1100" dirty="0">
              <a:latin typeface="Times New Roman" panose="02020603050405020304" pitchFamily="18" charset="0"/>
              <a:cs typeface="Times New Roman" panose="02020603050405020304" pitchFamily="18" charset="0"/>
            </a:endParaRPr>
          </a:p>
          <a:p>
            <a:pPr marL="585470" lvl="1" indent="-320040">
              <a:lnSpc>
                <a:spcPts val="1405"/>
              </a:lnSpc>
              <a:buClr>
                <a:srgbClr val="393835"/>
              </a:buClr>
              <a:buFont typeface="Cambria"/>
              <a:buAutoNum type="arabicPeriod"/>
              <a:tabLst>
                <a:tab pos="586105" algn="l"/>
              </a:tabLst>
            </a:pPr>
            <a:r>
              <a:rPr lang="en-IN" sz="1100" spc="-10" dirty="0">
                <a:solidFill>
                  <a:srgbClr val="393835"/>
                </a:solidFill>
                <a:latin typeface="Times New Roman" panose="02020603050405020304" pitchFamily="18" charset="0"/>
                <a:cs typeface="Times New Roman" panose="02020603050405020304" pitchFamily="18" charset="0"/>
              </a:rPr>
              <a:t>Ha</a:t>
            </a:r>
            <a:r>
              <a:rPr lang="en-IN" sz="1100" spc="-5" dirty="0">
                <a:solidFill>
                  <a:srgbClr val="393835"/>
                </a:solidFill>
                <a:latin typeface="Times New Roman" panose="02020603050405020304" pitchFamily="18" charset="0"/>
                <a:cs typeface="Times New Roman" panose="02020603050405020304" pitchFamily="18" charset="0"/>
              </a:rPr>
              <a:t>rd</a:t>
            </a:r>
            <a:r>
              <a:rPr lang="en-IN" sz="1100" dirty="0">
                <a:solidFill>
                  <a:srgbClr val="393835"/>
                </a:solidFill>
                <a:latin typeface="Times New Roman" panose="02020603050405020304" pitchFamily="18" charset="0"/>
                <a:cs typeface="Times New Roman" panose="02020603050405020304" pitchFamily="18" charset="0"/>
              </a:rPr>
              <a:t>wa</a:t>
            </a:r>
            <a:r>
              <a:rPr lang="en-IN" sz="1100" spc="-5" dirty="0">
                <a:solidFill>
                  <a:srgbClr val="393835"/>
                </a:solidFill>
                <a:latin typeface="Times New Roman" panose="02020603050405020304" pitchFamily="18" charset="0"/>
                <a:cs typeface="Times New Roman" panose="02020603050405020304" pitchFamily="18" charset="0"/>
              </a:rPr>
              <a:t>r</a:t>
            </a:r>
            <a:r>
              <a:rPr lang="en-IN" sz="1100" dirty="0">
                <a:solidFill>
                  <a:srgbClr val="393835"/>
                </a:solidFill>
                <a:latin typeface="Times New Roman" panose="02020603050405020304" pitchFamily="18" charset="0"/>
                <a:cs typeface="Times New Roman" panose="02020603050405020304" pitchFamily="18" charset="0"/>
              </a:rPr>
              <a:t>e</a:t>
            </a:r>
            <a:r>
              <a:rPr lang="en-IN" sz="1100" spc="-75" dirty="0">
                <a:solidFill>
                  <a:srgbClr val="393835"/>
                </a:solidFill>
                <a:latin typeface="Times New Roman" panose="02020603050405020304" pitchFamily="18" charset="0"/>
                <a:cs typeface="Times New Roman" panose="02020603050405020304" pitchFamily="18" charset="0"/>
              </a:rPr>
              <a:t> </a:t>
            </a:r>
            <a:r>
              <a:rPr lang="en-IN" sz="1100" spc="-10" dirty="0">
                <a:solidFill>
                  <a:srgbClr val="393835"/>
                </a:solidFill>
                <a:latin typeface="Times New Roman" panose="02020603050405020304" pitchFamily="18" charset="0"/>
                <a:cs typeface="Times New Roman" panose="02020603050405020304" pitchFamily="18" charset="0"/>
              </a:rPr>
              <a:t>R</a:t>
            </a:r>
            <a:r>
              <a:rPr lang="en-IN" sz="1100" spc="-15" dirty="0">
                <a:solidFill>
                  <a:srgbClr val="393835"/>
                </a:solidFill>
                <a:latin typeface="Times New Roman" panose="02020603050405020304" pitchFamily="18" charset="0"/>
                <a:cs typeface="Times New Roman" panose="02020603050405020304" pitchFamily="18" charset="0"/>
              </a:rPr>
              <a:t>e</a:t>
            </a:r>
            <a:r>
              <a:rPr lang="en-IN" sz="1100" spc="-5" dirty="0">
                <a:solidFill>
                  <a:srgbClr val="393835"/>
                </a:solidFill>
                <a:latin typeface="Times New Roman" panose="02020603050405020304" pitchFamily="18" charset="0"/>
                <a:cs typeface="Times New Roman" panose="02020603050405020304" pitchFamily="18" charset="0"/>
              </a:rPr>
              <a:t>quire</a:t>
            </a:r>
            <a:r>
              <a:rPr lang="en-IN" sz="1100" spc="-20" dirty="0">
                <a:solidFill>
                  <a:srgbClr val="393835"/>
                </a:solidFill>
                <a:latin typeface="Times New Roman" panose="02020603050405020304" pitchFamily="18" charset="0"/>
                <a:cs typeface="Times New Roman" panose="02020603050405020304" pitchFamily="18" charset="0"/>
              </a:rPr>
              <a:t>m</a:t>
            </a:r>
            <a:r>
              <a:rPr lang="en-IN" sz="1100" spc="-5" dirty="0">
                <a:solidFill>
                  <a:srgbClr val="393835"/>
                </a:solidFill>
                <a:latin typeface="Times New Roman" panose="02020603050405020304" pitchFamily="18" charset="0"/>
                <a:cs typeface="Times New Roman" panose="02020603050405020304" pitchFamily="18" charset="0"/>
              </a:rPr>
              <a:t>e</a:t>
            </a:r>
            <a:r>
              <a:rPr lang="en-IN" sz="1100" spc="-15" dirty="0">
                <a:solidFill>
                  <a:srgbClr val="393835"/>
                </a:solidFill>
                <a:latin typeface="Times New Roman" panose="02020603050405020304" pitchFamily="18" charset="0"/>
                <a:cs typeface="Times New Roman" panose="02020603050405020304" pitchFamily="18" charset="0"/>
              </a:rPr>
              <a:t>n</a:t>
            </a:r>
            <a:r>
              <a:rPr lang="en-IN" sz="1100" dirty="0">
                <a:solidFill>
                  <a:srgbClr val="393835"/>
                </a:solidFill>
                <a:latin typeface="Times New Roman" panose="02020603050405020304" pitchFamily="18" charset="0"/>
                <a:cs typeface="Times New Roman" panose="02020603050405020304" pitchFamily="18" charset="0"/>
              </a:rPr>
              <a:t>t</a:t>
            </a:r>
            <a:r>
              <a:rPr lang="en-IN" sz="1100" spc="-10" dirty="0">
                <a:solidFill>
                  <a:srgbClr val="393835"/>
                </a:solidFill>
                <a:latin typeface="Times New Roman" panose="02020603050405020304" pitchFamily="18" charset="0"/>
                <a:cs typeface="Times New Roman" panose="02020603050405020304" pitchFamily="18" charset="0"/>
              </a:rPr>
              <a:t>s</a:t>
            </a:r>
            <a:endParaRPr lang="en-IN" sz="1100" dirty="0">
              <a:latin typeface="Times New Roman" panose="02020603050405020304" pitchFamily="18" charset="0"/>
              <a:cs typeface="Times New Roman" panose="02020603050405020304" pitchFamily="18" charset="0"/>
            </a:endParaRPr>
          </a:p>
          <a:p>
            <a:pPr marL="585470" lvl="1" indent="-320040">
              <a:lnSpc>
                <a:spcPts val="1405"/>
              </a:lnSpc>
              <a:buClr>
                <a:srgbClr val="393835"/>
              </a:buClr>
              <a:buFont typeface="Cambria"/>
              <a:buAutoNum type="arabicPeriod"/>
              <a:tabLst>
                <a:tab pos="586105" algn="l"/>
              </a:tabLst>
            </a:pPr>
            <a:r>
              <a:rPr lang="en-IN" sz="1100" spc="-5" dirty="0">
                <a:solidFill>
                  <a:srgbClr val="393835"/>
                </a:solidFill>
                <a:latin typeface="Times New Roman" panose="02020603050405020304" pitchFamily="18" charset="0"/>
                <a:cs typeface="Times New Roman" panose="02020603050405020304" pitchFamily="18" charset="0"/>
              </a:rPr>
              <a:t>So</a:t>
            </a:r>
            <a:r>
              <a:rPr lang="en-IN" sz="1100" dirty="0">
                <a:solidFill>
                  <a:srgbClr val="393835"/>
                </a:solidFill>
                <a:latin typeface="Times New Roman" panose="02020603050405020304" pitchFamily="18" charset="0"/>
                <a:cs typeface="Times New Roman" panose="02020603050405020304" pitchFamily="18" charset="0"/>
              </a:rPr>
              <a:t>ft</a:t>
            </a:r>
            <a:r>
              <a:rPr lang="en-IN" sz="1100" spc="-5" dirty="0">
                <a:solidFill>
                  <a:srgbClr val="393835"/>
                </a:solidFill>
                <a:latin typeface="Times New Roman" panose="02020603050405020304" pitchFamily="18" charset="0"/>
                <a:cs typeface="Times New Roman" panose="02020603050405020304" pitchFamily="18" charset="0"/>
              </a:rPr>
              <a:t>w</a:t>
            </a:r>
            <a:r>
              <a:rPr lang="en-IN" sz="1100" spc="5" dirty="0">
                <a:solidFill>
                  <a:srgbClr val="393835"/>
                </a:solidFill>
                <a:latin typeface="Times New Roman" panose="02020603050405020304" pitchFamily="18" charset="0"/>
                <a:cs typeface="Times New Roman" panose="02020603050405020304" pitchFamily="18" charset="0"/>
              </a:rPr>
              <a:t>a</a:t>
            </a:r>
            <a:r>
              <a:rPr lang="en-IN" sz="1100" spc="-5" dirty="0">
                <a:solidFill>
                  <a:srgbClr val="393835"/>
                </a:solidFill>
                <a:latin typeface="Times New Roman" panose="02020603050405020304" pitchFamily="18" charset="0"/>
                <a:cs typeface="Times New Roman" panose="02020603050405020304" pitchFamily="18" charset="0"/>
              </a:rPr>
              <a:t>r</a:t>
            </a:r>
            <a:r>
              <a:rPr lang="en-IN" sz="1100" dirty="0">
                <a:solidFill>
                  <a:srgbClr val="393835"/>
                </a:solidFill>
                <a:latin typeface="Times New Roman" panose="02020603050405020304" pitchFamily="18" charset="0"/>
                <a:cs typeface="Times New Roman" panose="02020603050405020304" pitchFamily="18" charset="0"/>
              </a:rPr>
              <a:t>e</a:t>
            </a:r>
            <a:r>
              <a:rPr lang="en-IN" sz="1100" spc="-60" dirty="0">
                <a:solidFill>
                  <a:srgbClr val="393835"/>
                </a:solidFill>
                <a:latin typeface="Times New Roman" panose="02020603050405020304" pitchFamily="18" charset="0"/>
                <a:cs typeface="Times New Roman" panose="02020603050405020304" pitchFamily="18" charset="0"/>
              </a:rPr>
              <a:t> </a:t>
            </a:r>
            <a:r>
              <a:rPr lang="en-IN" sz="1100" spc="-10" dirty="0">
                <a:solidFill>
                  <a:srgbClr val="393835"/>
                </a:solidFill>
                <a:latin typeface="Times New Roman" panose="02020603050405020304" pitchFamily="18" charset="0"/>
                <a:cs typeface="Times New Roman" panose="02020603050405020304" pitchFamily="18" charset="0"/>
              </a:rPr>
              <a:t>R</a:t>
            </a:r>
            <a:r>
              <a:rPr lang="en-IN" sz="1100" spc="-15" dirty="0">
                <a:solidFill>
                  <a:srgbClr val="393835"/>
                </a:solidFill>
                <a:latin typeface="Times New Roman" panose="02020603050405020304" pitchFamily="18" charset="0"/>
                <a:cs typeface="Times New Roman" panose="02020603050405020304" pitchFamily="18" charset="0"/>
              </a:rPr>
              <a:t>e</a:t>
            </a:r>
            <a:r>
              <a:rPr lang="en-IN" sz="1100" spc="-5" dirty="0">
                <a:solidFill>
                  <a:srgbClr val="393835"/>
                </a:solidFill>
                <a:latin typeface="Times New Roman" panose="02020603050405020304" pitchFamily="18" charset="0"/>
                <a:cs typeface="Times New Roman" panose="02020603050405020304" pitchFamily="18" charset="0"/>
              </a:rPr>
              <a:t>quire</a:t>
            </a:r>
            <a:r>
              <a:rPr lang="en-IN" sz="1100" spc="-15" dirty="0">
                <a:solidFill>
                  <a:srgbClr val="393835"/>
                </a:solidFill>
                <a:latin typeface="Times New Roman" panose="02020603050405020304" pitchFamily="18" charset="0"/>
                <a:cs typeface="Times New Roman" panose="02020603050405020304" pitchFamily="18" charset="0"/>
              </a:rPr>
              <a:t>men</a:t>
            </a:r>
            <a:r>
              <a:rPr lang="en-IN" sz="1100" dirty="0">
                <a:solidFill>
                  <a:srgbClr val="393835"/>
                </a:solidFill>
                <a:latin typeface="Times New Roman" panose="02020603050405020304" pitchFamily="18" charset="0"/>
                <a:cs typeface="Times New Roman" panose="02020603050405020304" pitchFamily="18" charset="0"/>
              </a:rPr>
              <a:t>t</a:t>
            </a:r>
            <a:r>
              <a:rPr lang="en-IN" sz="1100" spc="-10" dirty="0">
                <a:solidFill>
                  <a:srgbClr val="393835"/>
                </a:solidFill>
                <a:latin typeface="Times New Roman" panose="02020603050405020304" pitchFamily="18" charset="0"/>
                <a:cs typeface="Times New Roman" panose="02020603050405020304" pitchFamily="18" charset="0"/>
              </a:rPr>
              <a:t>s</a:t>
            </a:r>
            <a:endParaRPr lang="en-IN" sz="1100" dirty="0">
              <a:latin typeface="Times New Roman" panose="02020603050405020304" pitchFamily="18" charset="0"/>
              <a:cs typeface="Times New Roman" panose="02020603050405020304" pitchFamily="18" charset="0"/>
            </a:endParaRPr>
          </a:p>
          <a:p>
            <a:pPr marL="552450" lvl="1" indent="-287020">
              <a:lnSpc>
                <a:spcPts val="1405"/>
              </a:lnSpc>
              <a:buClr>
                <a:srgbClr val="393835"/>
              </a:buClr>
              <a:buFont typeface="Cambria"/>
              <a:buAutoNum type="arabicPeriod"/>
              <a:tabLst>
                <a:tab pos="553085" algn="l"/>
              </a:tabLst>
            </a:pPr>
            <a:r>
              <a:rPr lang="en-IN" sz="1100" spc="-5" dirty="0">
                <a:solidFill>
                  <a:srgbClr val="393835"/>
                </a:solidFill>
                <a:latin typeface="Times New Roman" panose="02020603050405020304" pitchFamily="18" charset="0"/>
                <a:cs typeface="Times New Roman" panose="02020603050405020304" pitchFamily="18" charset="0"/>
              </a:rPr>
              <a:t>F</a:t>
            </a:r>
            <a:r>
              <a:rPr lang="en-IN" sz="1100" dirty="0">
                <a:solidFill>
                  <a:srgbClr val="393835"/>
                </a:solidFill>
                <a:latin typeface="Times New Roman" panose="02020603050405020304" pitchFamily="18" charset="0"/>
                <a:cs typeface="Times New Roman" panose="02020603050405020304" pitchFamily="18" charset="0"/>
              </a:rPr>
              <a:t>U</a:t>
            </a:r>
            <a:r>
              <a:rPr lang="en-IN" sz="1100" spc="-5" dirty="0">
                <a:solidFill>
                  <a:srgbClr val="393835"/>
                </a:solidFill>
                <a:latin typeface="Times New Roman" panose="02020603050405020304" pitchFamily="18" charset="0"/>
                <a:cs typeface="Times New Roman" panose="02020603050405020304" pitchFamily="18" charset="0"/>
              </a:rPr>
              <a:t>NCTI</a:t>
            </a:r>
            <a:r>
              <a:rPr lang="en-IN" sz="1100" dirty="0">
                <a:solidFill>
                  <a:srgbClr val="393835"/>
                </a:solidFill>
                <a:latin typeface="Times New Roman" panose="02020603050405020304" pitchFamily="18" charset="0"/>
                <a:cs typeface="Times New Roman" panose="02020603050405020304" pitchFamily="18" charset="0"/>
              </a:rPr>
              <a:t>O</a:t>
            </a:r>
            <a:r>
              <a:rPr lang="en-IN" sz="1100" spc="-15" dirty="0">
                <a:solidFill>
                  <a:srgbClr val="393835"/>
                </a:solidFill>
                <a:latin typeface="Times New Roman" panose="02020603050405020304" pitchFamily="18" charset="0"/>
                <a:cs typeface="Times New Roman" panose="02020603050405020304" pitchFamily="18" charset="0"/>
              </a:rPr>
              <a:t>NA</a:t>
            </a:r>
            <a:r>
              <a:rPr lang="en-IN" sz="1100" spc="-10" dirty="0">
                <a:solidFill>
                  <a:srgbClr val="393835"/>
                </a:solidFill>
                <a:latin typeface="Times New Roman" panose="02020603050405020304" pitchFamily="18" charset="0"/>
                <a:cs typeface="Times New Roman" panose="02020603050405020304" pitchFamily="18" charset="0"/>
              </a:rPr>
              <a:t>L</a:t>
            </a:r>
            <a:r>
              <a:rPr lang="en-IN" sz="1100" spc="-50" dirty="0">
                <a:solidFill>
                  <a:srgbClr val="393835"/>
                </a:solidFill>
                <a:latin typeface="Times New Roman" panose="02020603050405020304" pitchFamily="18" charset="0"/>
                <a:cs typeface="Times New Roman" panose="02020603050405020304" pitchFamily="18" charset="0"/>
              </a:rPr>
              <a:t> </a:t>
            </a:r>
            <a:r>
              <a:rPr lang="en-IN" sz="1100" spc="-10" dirty="0">
                <a:solidFill>
                  <a:srgbClr val="393835"/>
                </a:solidFill>
                <a:latin typeface="Times New Roman" panose="02020603050405020304" pitchFamily="18" charset="0"/>
                <a:cs typeface="Times New Roman" panose="02020603050405020304" pitchFamily="18" charset="0"/>
              </a:rPr>
              <a:t>REQUIREMEN</a:t>
            </a:r>
            <a:r>
              <a:rPr lang="en-IN" sz="1100" dirty="0">
                <a:solidFill>
                  <a:srgbClr val="393835"/>
                </a:solidFill>
                <a:latin typeface="Times New Roman" panose="02020603050405020304" pitchFamily="18" charset="0"/>
                <a:cs typeface="Times New Roman" panose="02020603050405020304" pitchFamily="18" charset="0"/>
              </a:rPr>
              <a:t>T</a:t>
            </a:r>
            <a:endParaRPr lang="en-IN" sz="1100" dirty="0">
              <a:latin typeface="Times New Roman" panose="02020603050405020304" pitchFamily="18" charset="0"/>
              <a:cs typeface="Times New Roman" panose="02020603050405020304" pitchFamily="18" charset="0"/>
            </a:endParaRPr>
          </a:p>
          <a:p>
            <a:pPr marL="585470" lvl="1" indent="-320040">
              <a:lnSpc>
                <a:spcPts val="1410"/>
              </a:lnSpc>
              <a:buClr>
                <a:srgbClr val="393835"/>
              </a:buClr>
              <a:buFont typeface="Cambria"/>
              <a:buAutoNum type="arabicPeriod"/>
              <a:tabLst>
                <a:tab pos="586105" algn="l"/>
              </a:tabLst>
            </a:pPr>
            <a:r>
              <a:rPr lang="en-IN" sz="1100" spc="-5" dirty="0">
                <a:latin typeface="Times New Roman" panose="02020603050405020304" pitchFamily="18" charset="0"/>
                <a:cs typeface="Times New Roman" panose="02020603050405020304" pitchFamily="18" charset="0"/>
              </a:rPr>
              <a:t>Boo</a:t>
            </a:r>
            <a:r>
              <a:rPr lang="en-IN" sz="1100" dirty="0">
                <a:latin typeface="Times New Roman" panose="02020603050405020304" pitchFamily="18" charset="0"/>
                <a:cs typeface="Times New Roman" panose="02020603050405020304" pitchFamily="18" charset="0"/>
              </a:rPr>
              <a:t>k</a:t>
            </a:r>
            <a:r>
              <a:rPr lang="en-IN" sz="1100" spc="-50" dirty="0">
                <a:latin typeface="Times New Roman" panose="02020603050405020304" pitchFamily="18" charset="0"/>
                <a:cs typeface="Times New Roman" panose="02020603050405020304" pitchFamily="18" charset="0"/>
              </a:rPr>
              <a:t> </a:t>
            </a:r>
            <a:r>
              <a:rPr lang="en-IN" sz="1100" dirty="0">
                <a:latin typeface="Times New Roman" panose="02020603050405020304" pitchFamily="18" charset="0"/>
                <a:cs typeface="Times New Roman" panose="02020603050405020304" pitchFamily="18" charset="0"/>
              </a:rPr>
              <a:t>Ma</a:t>
            </a:r>
            <a:r>
              <a:rPr lang="en-IN" sz="1100" spc="-15" dirty="0">
                <a:latin typeface="Times New Roman" panose="02020603050405020304" pitchFamily="18" charset="0"/>
                <a:cs typeface="Times New Roman" panose="02020603050405020304" pitchFamily="18" charset="0"/>
              </a:rPr>
              <a:t>n</a:t>
            </a:r>
            <a:r>
              <a:rPr lang="en-IN" sz="1100" dirty="0">
                <a:latin typeface="Times New Roman" panose="02020603050405020304" pitchFamily="18" charset="0"/>
                <a:cs typeface="Times New Roman" panose="02020603050405020304" pitchFamily="18" charset="0"/>
              </a:rPr>
              <a:t>a</a:t>
            </a:r>
            <a:r>
              <a:rPr lang="en-IN" sz="1100" spc="-10" dirty="0">
                <a:latin typeface="Times New Roman" panose="02020603050405020304" pitchFamily="18" charset="0"/>
                <a:cs typeface="Times New Roman" panose="02020603050405020304" pitchFamily="18" charset="0"/>
              </a:rPr>
              <a:t>geme</a:t>
            </a:r>
            <a:r>
              <a:rPr lang="en-IN" sz="1100" spc="-20" dirty="0">
                <a:latin typeface="Times New Roman" panose="02020603050405020304" pitchFamily="18" charset="0"/>
                <a:cs typeface="Times New Roman" panose="02020603050405020304" pitchFamily="18" charset="0"/>
              </a:rPr>
              <a:t>n</a:t>
            </a:r>
            <a:r>
              <a:rPr lang="en-IN" sz="1100" dirty="0">
                <a:latin typeface="Times New Roman" panose="02020603050405020304" pitchFamily="18" charset="0"/>
                <a:cs typeface="Times New Roman" panose="02020603050405020304" pitchFamily="18" charset="0"/>
              </a:rPr>
              <a:t>t</a:t>
            </a:r>
          </a:p>
          <a:p>
            <a:pPr marL="585470" lvl="1" indent="-320040">
              <a:lnSpc>
                <a:spcPts val="1410"/>
              </a:lnSpc>
              <a:buClr>
                <a:srgbClr val="393835"/>
              </a:buClr>
              <a:buFont typeface="Cambria"/>
              <a:buAutoNum type="arabicPeriod"/>
              <a:tabLst>
                <a:tab pos="586105" algn="l"/>
              </a:tabLst>
            </a:pPr>
            <a:r>
              <a:rPr lang="en-IN" sz="1100" dirty="0">
                <a:solidFill>
                  <a:srgbClr val="393835"/>
                </a:solidFill>
                <a:latin typeface="Times New Roman" panose="02020603050405020304" pitchFamily="18" charset="0"/>
                <a:cs typeface="Times New Roman" panose="02020603050405020304" pitchFamily="18" charset="0"/>
              </a:rPr>
              <a:t>No</a:t>
            </a:r>
            <a:r>
              <a:rPr lang="en-IN" sz="1100" spc="-5" dirty="0">
                <a:solidFill>
                  <a:srgbClr val="393835"/>
                </a:solidFill>
                <a:latin typeface="Times New Roman" panose="02020603050405020304" pitchFamily="18" charset="0"/>
                <a:cs typeface="Times New Roman" panose="02020603050405020304" pitchFamily="18" charset="0"/>
              </a:rPr>
              <a:t>n-</a:t>
            </a:r>
            <a:r>
              <a:rPr lang="en-IN" sz="1100" spc="-15" dirty="0">
                <a:solidFill>
                  <a:srgbClr val="393835"/>
                </a:solidFill>
                <a:latin typeface="Times New Roman" panose="02020603050405020304" pitchFamily="18" charset="0"/>
                <a:cs typeface="Times New Roman" panose="02020603050405020304" pitchFamily="18" charset="0"/>
              </a:rPr>
              <a:t>Func</a:t>
            </a:r>
            <a:r>
              <a:rPr lang="en-IN" sz="1100" dirty="0">
                <a:solidFill>
                  <a:srgbClr val="393835"/>
                </a:solidFill>
                <a:latin typeface="Times New Roman" panose="02020603050405020304" pitchFamily="18" charset="0"/>
                <a:cs typeface="Times New Roman" panose="02020603050405020304" pitchFamily="18" charset="0"/>
              </a:rPr>
              <a:t>t</a:t>
            </a:r>
            <a:r>
              <a:rPr lang="en-IN" sz="1100" spc="-10" dirty="0">
                <a:solidFill>
                  <a:srgbClr val="393835"/>
                </a:solidFill>
                <a:latin typeface="Times New Roman" panose="02020603050405020304" pitchFamily="18" charset="0"/>
                <a:cs typeface="Times New Roman" panose="02020603050405020304" pitchFamily="18" charset="0"/>
              </a:rPr>
              <a:t>i</a:t>
            </a:r>
            <a:r>
              <a:rPr lang="en-IN" sz="1100" spc="-15" dirty="0">
                <a:solidFill>
                  <a:srgbClr val="393835"/>
                </a:solidFill>
                <a:latin typeface="Times New Roman" panose="02020603050405020304" pitchFamily="18" charset="0"/>
                <a:cs typeface="Times New Roman" panose="02020603050405020304" pitchFamily="18" charset="0"/>
              </a:rPr>
              <a:t>o</a:t>
            </a:r>
            <a:r>
              <a:rPr lang="en-IN" sz="1100" spc="-10" dirty="0">
                <a:solidFill>
                  <a:srgbClr val="393835"/>
                </a:solidFill>
                <a:latin typeface="Times New Roman" panose="02020603050405020304" pitchFamily="18" charset="0"/>
                <a:cs typeface="Times New Roman" panose="02020603050405020304" pitchFamily="18" charset="0"/>
              </a:rPr>
              <a:t>n</a:t>
            </a:r>
            <a:r>
              <a:rPr lang="en-IN" sz="1100" spc="-75" dirty="0">
                <a:solidFill>
                  <a:srgbClr val="393835"/>
                </a:solidFill>
                <a:latin typeface="Times New Roman" panose="02020603050405020304" pitchFamily="18" charset="0"/>
                <a:cs typeface="Times New Roman" panose="02020603050405020304" pitchFamily="18" charset="0"/>
              </a:rPr>
              <a:t> </a:t>
            </a:r>
            <a:r>
              <a:rPr lang="en-IN" sz="1100" spc="-10" dirty="0">
                <a:solidFill>
                  <a:srgbClr val="393835"/>
                </a:solidFill>
                <a:latin typeface="Times New Roman" panose="02020603050405020304" pitchFamily="18" charset="0"/>
                <a:cs typeface="Times New Roman" panose="02020603050405020304" pitchFamily="18" charset="0"/>
              </a:rPr>
              <a:t>R</a:t>
            </a:r>
            <a:r>
              <a:rPr lang="en-IN" sz="1100" spc="-15" dirty="0">
                <a:solidFill>
                  <a:srgbClr val="393835"/>
                </a:solidFill>
                <a:latin typeface="Times New Roman" panose="02020603050405020304" pitchFamily="18" charset="0"/>
                <a:cs typeface="Times New Roman" panose="02020603050405020304" pitchFamily="18" charset="0"/>
              </a:rPr>
              <a:t>e</a:t>
            </a:r>
            <a:r>
              <a:rPr lang="en-IN" sz="1100" spc="-5" dirty="0">
                <a:solidFill>
                  <a:srgbClr val="393835"/>
                </a:solidFill>
                <a:latin typeface="Times New Roman" panose="02020603050405020304" pitchFamily="18" charset="0"/>
                <a:cs typeface="Times New Roman" panose="02020603050405020304" pitchFamily="18" charset="0"/>
              </a:rPr>
              <a:t>qui</a:t>
            </a:r>
            <a:r>
              <a:rPr lang="en-IN" sz="1100" spc="5" dirty="0">
                <a:solidFill>
                  <a:srgbClr val="393835"/>
                </a:solidFill>
                <a:latin typeface="Times New Roman" panose="02020603050405020304" pitchFamily="18" charset="0"/>
                <a:cs typeface="Times New Roman" panose="02020603050405020304" pitchFamily="18" charset="0"/>
              </a:rPr>
              <a:t>r</a:t>
            </a:r>
            <a:r>
              <a:rPr lang="en-IN" sz="1100" spc="-5" dirty="0">
                <a:solidFill>
                  <a:srgbClr val="393835"/>
                </a:solidFill>
                <a:latin typeface="Times New Roman" panose="02020603050405020304" pitchFamily="18" charset="0"/>
                <a:cs typeface="Times New Roman" panose="02020603050405020304" pitchFamily="18" charset="0"/>
              </a:rPr>
              <a:t>e</a:t>
            </a:r>
            <a:r>
              <a:rPr lang="en-IN" sz="1100" spc="-15" dirty="0">
                <a:solidFill>
                  <a:srgbClr val="393835"/>
                </a:solidFill>
                <a:latin typeface="Times New Roman" panose="02020603050405020304" pitchFamily="18" charset="0"/>
                <a:cs typeface="Times New Roman" panose="02020603050405020304" pitchFamily="18" charset="0"/>
              </a:rPr>
              <a:t>men</a:t>
            </a:r>
            <a:r>
              <a:rPr lang="en-IN" sz="1100" dirty="0">
                <a:solidFill>
                  <a:srgbClr val="393835"/>
                </a:solidFill>
                <a:latin typeface="Times New Roman" panose="02020603050405020304" pitchFamily="18" charset="0"/>
                <a:cs typeface="Times New Roman" panose="02020603050405020304" pitchFamily="18" charset="0"/>
              </a:rPr>
              <a:t>t</a:t>
            </a:r>
            <a:endParaRPr lang="en-IN" sz="1100" dirty="0">
              <a:latin typeface="Times New Roman" panose="02020603050405020304" pitchFamily="18" charset="0"/>
              <a:cs typeface="Times New Roman" panose="02020603050405020304" pitchFamily="18" charset="0"/>
            </a:endParaRPr>
          </a:p>
          <a:p>
            <a:pPr marL="928369" lvl="2" indent="-396240">
              <a:lnSpc>
                <a:spcPts val="1410"/>
              </a:lnSpc>
              <a:buClr>
                <a:srgbClr val="393835"/>
              </a:buClr>
              <a:buFont typeface="+mj-lt"/>
              <a:buAutoNum type="romanUcPeriod"/>
              <a:tabLst>
                <a:tab pos="929005" algn="l"/>
              </a:tabLst>
            </a:pPr>
            <a:r>
              <a:rPr lang="en-IN" sz="1100" dirty="0">
                <a:latin typeface="Times New Roman" panose="02020603050405020304" pitchFamily="18" charset="0"/>
                <a:cs typeface="Times New Roman" panose="02020603050405020304" pitchFamily="18" charset="0"/>
              </a:rPr>
              <a:t>Us</a:t>
            </a:r>
            <a:r>
              <a:rPr lang="en-IN" sz="1100" spc="5" dirty="0">
                <a:latin typeface="Times New Roman" panose="02020603050405020304" pitchFamily="18" charset="0"/>
                <a:cs typeface="Times New Roman" panose="02020603050405020304" pitchFamily="18" charset="0"/>
              </a:rPr>
              <a:t>a</a:t>
            </a:r>
            <a:r>
              <a:rPr lang="en-IN" sz="1100" spc="-5" dirty="0">
                <a:latin typeface="Times New Roman" panose="02020603050405020304" pitchFamily="18" charset="0"/>
                <a:cs typeface="Times New Roman" panose="02020603050405020304" pitchFamily="18" charset="0"/>
              </a:rPr>
              <a:t>b</a:t>
            </a:r>
            <a:r>
              <a:rPr lang="en-IN" sz="1100" spc="-10" dirty="0">
                <a:latin typeface="Times New Roman" panose="02020603050405020304" pitchFamily="18" charset="0"/>
                <a:cs typeface="Times New Roman" panose="02020603050405020304" pitchFamily="18" charset="0"/>
              </a:rPr>
              <a:t>i</a:t>
            </a:r>
            <a:r>
              <a:rPr lang="en-IN" sz="1100" spc="-5" dirty="0">
                <a:latin typeface="Times New Roman" panose="02020603050405020304" pitchFamily="18" charset="0"/>
                <a:cs typeface="Times New Roman" panose="02020603050405020304" pitchFamily="18" charset="0"/>
              </a:rPr>
              <a:t>li</a:t>
            </a:r>
            <a:r>
              <a:rPr lang="en-IN" sz="1100" dirty="0">
                <a:latin typeface="Times New Roman" panose="02020603050405020304" pitchFamily="18" charset="0"/>
                <a:cs typeface="Times New Roman" panose="02020603050405020304" pitchFamily="18" charset="0"/>
              </a:rPr>
              <a:t>t</a:t>
            </a:r>
            <a:r>
              <a:rPr lang="en-IN" sz="1100" spc="-10" dirty="0">
                <a:latin typeface="Times New Roman" panose="02020603050405020304" pitchFamily="18" charset="0"/>
                <a:cs typeface="Times New Roman" panose="02020603050405020304" pitchFamily="18" charset="0"/>
              </a:rPr>
              <a:t>y</a:t>
            </a:r>
            <a:endParaRPr lang="en-IN" sz="1100" dirty="0">
              <a:latin typeface="Times New Roman" panose="02020603050405020304" pitchFamily="18" charset="0"/>
              <a:cs typeface="Times New Roman" panose="02020603050405020304" pitchFamily="18" charset="0"/>
            </a:endParaRPr>
          </a:p>
          <a:p>
            <a:pPr marL="928369" lvl="2" indent="-396240">
              <a:lnSpc>
                <a:spcPts val="1410"/>
              </a:lnSpc>
              <a:buClr>
                <a:srgbClr val="393835"/>
              </a:buClr>
              <a:buFont typeface="+mj-lt"/>
              <a:buAutoNum type="romanUcPeriod"/>
              <a:tabLst>
                <a:tab pos="929005" algn="l"/>
              </a:tabLst>
            </a:pPr>
            <a:r>
              <a:rPr lang="en-IN" sz="1100" spc="-10" dirty="0">
                <a:latin typeface="Times New Roman" panose="02020603050405020304" pitchFamily="18" charset="0"/>
                <a:cs typeface="Times New Roman" panose="02020603050405020304" pitchFamily="18" charset="0"/>
              </a:rPr>
              <a:t>A</a:t>
            </a:r>
            <a:r>
              <a:rPr lang="en-IN" sz="1100" spc="-15" dirty="0">
                <a:latin typeface="Times New Roman" panose="02020603050405020304" pitchFamily="18" charset="0"/>
                <a:cs typeface="Times New Roman" panose="02020603050405020304" pitchFamily="18" charset="0"/>
              </a:rPr>
              <a:t>v</a:t>
            </a:r>
            <a:r>
              <a:rPr lang="en-IN" sz="1100" dirty="0">
                <a:latin typeface="Times New Roman" panose="02020603050405020304" pitchFamily="18" charset="0"/>
                <a:cs typeface="Times New Roman" panose="02020603050405020304" pitchFamily="18" charset="0"/>
              </a:rPr>
              <a:t>a</a:t>
            </a:r>
            <a:r>
              <a:rPr lang="en-IN" sz="1100" spc="-10" dirty="0">
                <a:latin typeface="Times New Roman" panose="02020603050405020304" pitchFamily="18" charset="0"/>
                <a:cs typeface="Times New Roman" panose="02020603050405020304" pitchFamily="18" charset="0"/>
              </a:rPr>
              <a:t>i</a:t>
            </a:r>
            <a:r>
              <a:rPr lang="en-IN" sz="1100" spc="-5" dirty="0">
                <a:latin typeface="Times New Roman" panose="02020603050405020304" pitchFamily="18" charset="0"/>
                <a:cs typeface="Times New Roman" panose="02020603050405020304" pitchFamily="18" charset="0"/>
              </a:rPr>
              <a:t>l</a:t>
            </a:r>
            <a:r>
              <a:rPr lang="en-IN" sz="1100" spc="5" dirty="0">
                <a:latin typeface="Times New Roman" panose="02020603050405020304" pitchFamily="18" charset="0"/>
                <a:cs typeface="Times New Roman" panose="02020603050405020304" pitchFamily="18" charset="0"/>
              </a:rPr>
              <a:t>a</a:t>
            </a:r>
            <a:r>
              <a:rPr lang="en-IN" sz="1100" spc="-5" dirty="0">
                <a:latin typeface="Times New Roman" panose="02020603050405020304" pitchFamily="18" charset="0"/>
                <a:cs typeface="Times New Roman" panose="02020603050405020304" pitchFamily="18" charset="0"/>
              </a:rPr>
              <a:t>b</a:t>
            </a:r>
            <a:r>
              <a:rPr lang="en-IN" sz="1100" spc="-10" dirty="0">
                <a:latin typeface="Times New Roman" panose="02020603050405020304" pitchFamily="18" charset="0"/>
                <a:cs typeface="Times New Roman" panose="02020603050405020304" pitchFamily="18" charset="0"/>
              </a:rPr>
              <a:t>i</a:t>
            </a:r>
            <a:r>
              <a:rPr lang="en-IN" sz="1100" spc="-5" dirty="0">
                <a:latin typeface="Times New Roman" panose="02020603050405020304" pitchFamily="18" charset="0"/>
                <a:cs typeface="Times New Roman" panose="02020603050405020304" pitchFamily="18" charset="0"/>
              </a:rPr>
              <a:t>li</a:t>
            </a:r>
            <a:r>
              <a:rPr lang="en-IN" sz="1100" dirty="0">
                <a:latin typeface="Times New Roman" panose="02020603050405020304" pitchFamily="18" charset="0"/>
                <a:cs typeface="Times New Roman" panose="02020603050405020304" pitchFamily="18" charset="0"/>
              </a:rPr>
              <a:t>t</a:t>
            </a:r>
            <a:r>
              <a:rPr lang="en-IN" sz="1100" spc="-10" dirty="0">
                <a:latin typeface="Times New Roman" panose="02020603050405020304" pitchFamily="18" charset="0"/>
                <a:cs typeface="Times New Roman" panose="02020603050405020304" pitchFamily="18" charset="0"/>
              </a:rPr>
              <a:t>y</a:t>
            </a:r>
            <a:endParaRPr lang="en-IN" sz="1100" dirty="0">
              <a:latin typeface="Times New Roman" panose="02020603050405020304" pitchFamily="18" charset="0"/>
              <a:cs typeface="Times New Roman" panose="02020603050405020304" pitchFamily="18" charset="0"/>
            </a:endParaRPr>
          </a:p>
          <a:p>
            <a:pPr marL="994410" lvl="2" indent="-462280">
              <a:lnSpc>
                <a:spcPts val="1405"/>
              </a:lnSpc>
              <a:buClr>
                <a:srgbClr val="393835"/>
              </a:buClr>
              <a:buFont typeface="+mj-lt"/>
              <a:buAutoNum type="romanUcPeriod"/>
              <a:tabLst>
                <a:tab pos="994410" algn="l"/>
              </a:tabLst>
            </a:pPr>
            <a:r>
              <a:rPr lang="en-IN" sz="1100" spc="-10" dirty="0">
                <a:latin typeface="Times New Roman" panose="02020603050405020304" pitchFamily="18" charset="0"/>
                <a:cs typeface="Times New Roman" panose="02020603050405020304" pitchFamily="18" charset="0"/>
              </a:rPr>
              <a:t>E</a:t>
            </a:r>
            <a:r>
              <a:rPr lang="en-IN" sz="1100" dirty="0">
                <a:latin typeface="Times New Roman" panose="02020603050405020304" pitchFamily="18" charset="0"/>
                <a:cs typeface="Times New Roman" panose="02020603050405020304" pitchFamily="18" charset="0"/>
              </a:rPr>
              <a:t>ff</a:t>
            </a:r>
            <a:r>
              <a:rPr lang="en-IN" sz="1100" spc="-10" dirty="0">
                <a:latin typeface="Times New Roman" panose="02020603050405020304" pitchFamily="18" charset="0"/>
                <a:cs typeface="Times New Roman" panose="02020603050405020304" pitchFamily="18" charset="0"/>
              </a:rPr>
              <a:t>i</a:t>
            </a:r>
            <a:r>
              <a:rPr lang="en-IN" sz="1100" dirty="0">
                <a:latin typeface="Times New Roman" panose="02020603050405020304" pitchFamily="18" charset="0"/>
                <a:cs typeface="Times New Roman" panose="02020603050405020304" pitchFamily="18" charset="0"/>
              </a:rPr>
              <a:t>c</a:t>
            </a:r>
            <a:r>
              <a:rPr lang="en-IN" sz="1100" spc="-5" dirty="0">
                <a:latin typeface="Times New Roman" panose="02020603050405020304" pitchFamily="18" charset="0"/>
                <a:cs typeface="Times New Roman" panose="02020603050405020304" pitchFamily="18" charset="0"/>
              </a:rPr>
              <a:t>i</a:t>
            </a:r>
            <a:r>
              <a:rPr lang="en-IN" sz="1100" spc="-10" dirty="0">
                <a:latin typeface="Times New Roman" panose="02020603050405020304" pitchFamily="18" charset="0"/>
                <a:cs typeface="Times New Roman" panose="02020603050405020304" pitchFamily="18" charset="0"/>
              </a:rPr>
              <a:t>e</a:t>
            </a:r>
            <a:r>
              <a:rPr lang="en-IN" sz="1100" spc="-20" dirty="0">
                <a:latin typeface="Times New Roman" panose="02020603050405020304" pitchFamily="18" charset="0"/>
                <a:cs typeface="Times New Roman" panose="02020603050405020304" pitchFamily="18" charset="0"/>
              </a:rPr>
              <a:t>n</a:t>
            </a:r>
            <a:r>
              <a:rPr lang="en-IN" sz="1100" spc="-10" dirty="0">
                <a:latin typeface="Times New Roman" panose="02020603050405020304" pitchFamily="18" charset="0"/>
                <a:cs typeface="Times New Roman" panose="02020603050405020304" pitchFamily="18" charset="0"/>
              </a:rPr>
              <a:t>cy</a:t>
            </a:r>
            <a:endParaRPr lang="en-IN" sz="1100" dirty="0">
              <a:latin typeface="Times New Roman" panose="02020603050405020304" pitchFamily="18" charset="0"/>
              <a:cs typeface="Times New Roman" panose="02020603050405020304" pitchFamily="18" charset="0"/>
            </a:endParaRPr>
          </a:p>
          <a:p>
            <a:pPr marL="971550" lvl="2" indent="-449580">
              <a:lnSpc>
                <a:spcPts val="1405"/>
              </a:lnSpc>
              <a:buClr>
                <a:srgbClr val="393835"/>
              </a:buClr>
              <a:buFont typeface="+mj-lt"/>
              <a:buAutoNum type="romanUcPeriod"/>
              <a:tabLst>
                <a:tab pos="971550" algn="l"/>
              </a:tabLst>
            </a:pPr>
            <a:r>
              <a:rPr lang="en-IN" sz="1100" spc="-10" dirty="0">
                <a:latin typeface="Times New Roman" panose="02020603050405020304" pitchFamily="18" charset="0"/>
                <a:cs typeface="Times New Roman" panose="02020603050405020304" pitchFamily="18" charset="0"/>
              </a:rPr>
              <a:t>Accu</a:t>
            </a:r>
            <a:r>
              <a:rPr lang="en-IN" sz="1100" spc="-5" dirty="0">
                <a:latin typeface="Times New Roman" panose="02020603050405020304" pitchFamily="18" charset="0"/>
                <a:cs typeface="Times New Roman" panose="02020603050405020304" pitchFamily="18" charset="0"/>
              </a:rPr>
              <a:t>r</a:t>
            </a:r>
            <a:r>
              <a:rPr lang="en-IN" sz="1100" dirty="0">
                <a:latin typeface="Times New Roman" panose="02020603050405020304" pitchFamily="18" charset="0"/>
                <a:cs typeface="Times New Roman" panose="02020603050405020304" pitchFamily="18" charset="0"/>
              </a:rPr>
              <a:t>a</a:t>
            </a:r>
            <a:r>
              <a:rPr lang="en-IN" sz="1100" spc="-10" dirty="0">
                <a:latin typeface="Times New Roman" panose="02020603050405020304" pitchFamily="18" charset="0"/>
                <a:cs typeface="Times New Roman" panose="02020603050405020304" pitchFamily="18" charset="0"/>
              </a:rPr>
              <a:t>cy</a:t>
            </a:r>
            <a:endParaRPr lang="en-IN" sz="1100" dirty="0">
              <a:latin typeface="Times New Roman" panose="02020603050405020304" pitchFamily="18" charset="0"/>
              <a:cs typeface="Times New Roman" panose="02020603050405020304" pitchFamily="18" charset="0"/>
            </a:endParaRPr>
          </a:p>
          <a:p>
            <a:pPr marL="971550" lvl="2" indent="-449580">
              <a:lnSpc>
                <a:spcPts val="1405"/>
              </a:lnSpc>
              <a:buClr>
                <a:srgbClr val="393835"/>
              </a:buClr>
              <a:buFont typeface="+mj-lt"/>
              <a:buAutoNum type="romanUcPeriod"/>
              <a:tabLst>
                <a:tab pos="971550" algn="l"/>
              </a:tabLst>
            </a:pPr>
            <a:r>
              <a:rPr lang="en-IN" sz="1100" spc="-15" dirty="0">
                <a:latin typeface="Times New Roman" panose="02020603050405020304" pitchFamily="18" charset="0"/>
                <a:cs typeface="Times New Roman" panose="02020603050405020304" pitchFamily="18" charset="0"/>
              </a:rPr>
              <a:t>P</a:t>
            </a:r>
            <a:r>
              <a:rPr lang="en-IN" sz="1100" dirty="0">
                <a:latin typeface="Times New Roman" panose="02020603050405020304" pitchFamily="18" charset="0"/>
                <a:cs typeface="Times New Roman" panose="02020603050405020304" pitchFamily="18" charset="0"/>
              </a:rPr>
              <a:t>erfo</a:t>
            </a:r>
            <a:r>
              <a:rPr lang="en-IN" sz="1100" spc="-5" dirty="0">
                <a:latin typeface="Times New Roman" panose="02020603050405020304" pitchFamily="18" charset="0"/>
                <a:cs typeface="Times New Roman" panose="02020603050405020304" pitchFamily="18" charset="0"/>
              </a:rPr>
              <a:t>rm</a:t>
            </a:r>
            <a:r>
              <a:rPr lang="en-IN" sz="1100" dirty="0">
                <a:latin typeface="Times New Roman" panose="02020603050405020304" pitchFamily="18" charset="0"/>
                <a:cs typeface="Times New Roman" panose="02020603050405020304" pitchFamily="18" charset="0"/>
              </a:rPr>
              <a:t>a</a:t>
            </a:r>
            <a:r>
              <a:rPr lang="en-IN" sz="1100" spc="-15" dirty="0">
                <a:latin typeface="Times New Roman" panose="02020603050405020304" pitchFamily="18" charset="0"/>
                <a:cs typeface="Times New Roman" panose="02020603050405020304" pitchFamily="18" charset="0"/>
              </a:rPr>
              <a:t>n</a:t>
            </a:r>
            <a:r>
              <a:rPr lang="en-IN" sz="1100" spc="-10" dirty="0">
                <a:latin typeface="Times New Roman" panose="02020603050405020304" pitchFamily="18" charset="0"/>
                <a:cs typeface="Times New Roman" panose="02020603050405020304" pitchFamily="18" charset="0"/>
              </a:rPr>
              <a:t>ce</a:t>
            </a:r>
            <a:endParaRPr lang="en-IN" sz="1100" dirty="0">
              <a:latin typeface="Times New Roman" panose="02020603050405020304" pitchFamily="18" charset="0"/>
              <a:cs typeface="Times New Roman" panose="02020603050405020304" pitchFamily="18" charset="0"/>
            </a:endParaRPr>
          </a:p>
          <a:p>
            <a:pPr marL="971550" lvl="2" indent="-449580">
              <a:lnSpc>
                <a:spcPts val="1420"/>
              </a:lnSpc>
              <a:buClr>
                <a:srgbClr val="393835"/>
              </a:buClr>
              <a:buFont typeface="+mj-lt"/>
              <a:buAutoNum type="romanUcPeriod"/>
              <a:tabLst>
                <a:tab pos="971550" algn="l"/>
              </a:tabLst>
            </a:pPr>
            <a:r>
              <a:rPr lang="en-IN" sz="1100" spc="-10" dirty="0">
                <a:latin typeface="Times New Roman" panose="02020603050405020304" pitchFamily="18" charset="0"/>
                <a:cs typeface="Times New Roman" panose="02020603050405020304" pitchFamily="18" charset="0"/>
              </a:rPr>
              <a:t>R</a:t>
            </a:r>
            <a:r>
              <a:rPr lang="en-IN" sz="1100" spc="-15" dirty="0">
                <a:latin typeface="Times New Roman" panose="02020603050405020304" pitchFamily="18" charset="0"/>
                <a:cs typeface="Times New Roman" panose="02020603050405020304" pitchFamily="18" charset="0"/>
              </a:rPr>
              <a:t>e</a:t>
            </a:r>
            <a:r>
              <a:rPr lang="en-IN" sz="1100" spc="-5" dirty="0">
                <a:latin typeface="Times New Roman" panose="02020603050405020304" pitchFamily="18" charset="0"/>
                <a:cs typeface="Times New Roman" panose="02020603050405020304" pitchFamily="18" charset="0"/>
              </a:rPr>
              <a:t>li</a:t>
            </a:r>
            <a:r>
              <a:rPr lang="en-IN" sz="1100" dirty="0">
                <a:latin typeface="Times New Roman" panose="02020603050405020304" pitchFamily="18" charset="0"/>
                <a:cs typeface="Times New Roman" panose="02020603050405020304" pitchFamily="18" charset="0"/>
              </a:rPr>
              <a:t>a</a:t>
            </a:r>
            <a:r>
              <a:rPr lang="en-IN" sz="1100" spc="-5" dirty="0">
                <a:latin typeface="Times New Roman" panose="02020603050405020304" pitchFamily="18" charset="0"/>
                <a:cs typeface="Times New Roman" panose="02020603050405020304" pitchFamily="18" charset="0"/>
              </a:rPr>
              <a:t>b</a:t>
            </a:r>
            <a:r>
              <a:rPr lang="en-IN" sz="1100" spc="-10" dirty="0">
                <a:latin typeface="Times New Roman" panose="02020603050405020304" pitchFamily="18" charset="0"/>
                <a:cs typeface="Times New Roman" panose="02020603050405020304" pitchFamily="18" charset="0"/>
              </a:rPr>
              <a:t>i</a:t>
            </a:r>
            <a:r>
              <a:rPr lang="en-IN" sz="1100" spc="-5" dirty="0">
                <a:latin typeface="Times New Roman" panose="02020603050405020304" pitchFamily="18" charset="0"/>
                <a:cs typeface="Times New Roman" panose="02020603050405020304" pitchFamily="18" charset="0"/>
              </a:rPr>
              <a:t>li</a:t>
            </a:r>
            <a:r>
              <a:rPr lang="en-IN" sz="1100" dirty="0">
                <a:latin typeface="Times New Roman" panose="02020603050405020304" pitchFamily="18" charset="0"/>
                <a:cs typeface="Times New Roman" panose="02020603050405020304" pitchFamily="18" charset="0"/>
              </a:rPr>
              <a:t>t</a:t>
            </a:r>
            <a:r>
              <a:rPr lang="en-IN" sz="1100" spc="-10" dirty="0">
                <a:latin typeface="Times New Roman" panose="02020603050405020304" pitchFamily="18" charset="0"/>
                <a:cs typeface="Times New Roman" panose="02020603050405020304" pitchFamily="18" charset="0"/>
              </a:rPr>
              <a:t>y</a:t>
            </a:r>
            <a:endParaRPr lang="en-IN" sz="1100" dirty="0">
              <a:latin typeface="Times New Roman" panose="02020603050405020304" pitchFamily="18" charset="0"/>
              <a:cs typeface="Times New Roman" panose="02020603050405020304" pitchFamily="18" charset="0"/>
            </a:endParaRPr>
          </a:p>
          <a:p>
            <a:pPr lvl="2">
              <a:lnSpc>
                <a:spcPct val="100000"/>
              </a:lnSpc>
              <a:spcBef>
                <a:spcPts val="36"/>
              </a:spcBef>
              <a:buClr>
                <a:srgbClr val="393835"/>
              </a:buClr>
            </a:pPr>
            <a:endParaRPr lang="en-IN" sz="1100" dirty="0">
              <a:latin typeface="Times New Roman" panose="02020603050405020304" pitchFamily="18" charset="0"/>
              <a:cs typeface="Times New Roman" panose="02020603050405020304" pitchFamily="18" charset="0"/>
            </a:endParaRPr>
          </a:p>
          <a:p>
            <a:pPr marL="282575" indent="-268605">
              <a:lnSpc>
                <a:spcPct val="100000"/>
              </a:lnSpc>
              <a:buClr>
                <a:srgbClr val="393835"/>
              </a:buClr>
              <a:buFont typeface="Cambria"/>
              <a:buAutoNum type="arabicPeriod"/>
              <a:tabLst>
                <a:tab pos="283210" algn="l"/>
              </a:tabLst>
            </a:pPr>
            <a:r>
              <a:rPr lang="en-IN" sz="1100" dirty="0">
                <a:latin typeface="Times New Roman" panose="02020603050405020304" pitchFamily="18" charset="0"/>
                <a:cs typeface="Times New Roman" panose="02020603050405020304" pitchFamily="18" charset="0"/>
              </a:rPr>
              <a:t>U</a:t>
            </a:r>
            <a:r>
              <a:rPr lang="en-IN" sz="1100" spc="-5" dirty="0">
                <a:latin typeface="Times New Roman" panose="02020603050405020304" pitchFamily="18" charset="0"/>
                <a:cs typeface="Times New Roman" panose="02020603050405020304" pitchFamily="18" charset="0"/>
              </a:rPr>
              <a:t>S</a:t>
            </a:r>
            <a:r>
              <a:rPr lang="en-IN" sz="1100" spc="-10" dirty="0">
                <a:latin typeface="Times New Roman" panose="02020603050405020304" pitchFamily="18" charset="0"/>
                <a:cs typeface="Times New Roman" panose="02020603050405020304" pitchFamily="18" charset="0"/>
              </a:rPr>
              <a:t>ER</a:t>
            </a:r>
            <a:r>
              <a:rPr lang="en-IN" sz="1100" spc="-75" dirty="0">
                <a:latin typeface="Times New Roman" panose="02020603050405020304" pitchFamily="18" charset="0"/>
                <a:cs typeface="Times New Roman" panose="02020603050405020304" pitchFamily="18" charset="0"/>
              </a:rPr>
              <a:t> </a:t>
            </a:r>
            <a:r>
              <a:rPr lang="en-IN" sz="1100" spc="-5" dirty="0">
                <a:latin typeface="Times New Roman" panose="02020603050405020304" pitchFamily="18" charset="0"/>
                <a:cs typeface="Times New Roman" panose="02020603050405020304" pitchFamily="18" charset="0"/>
              </a:rPr>
              <a:t>C</a:t>
            </a:r>
            <a:r>
              <a:rPr lang="en-IN" sz="1100" spc="-10" dirty="0">
                <a:latin typeface="Times New Roman" panose="02020603050405020304" pitchFamily="18" charset="0"/>
                <a:cs typeface="Times New Roman" panose="02020603050405020304" pitchFamily="18" charset="0"/>
              </a:rPr>
              <a:t>H</a:t>
            </a:r>
            <a:r>
              <a:rPr lang="en-IN" sz="1100" spc="-15" dirty="0">
                <a:latin typeface="Times New Roman" panose="02020603050405020304" pitchFamily="18" charset="0"/>
                <a:cs typeface="Times New Roman" panose="02020603050405020304" pitchFamily="18" charset="0"/>
              </a:rPr>
              <a:t>A</a:t>
            </a:r>
            <a:r>
              <a:rPr lang="en-IN" sz="1100" spc="-10" dirty="0">
                <a:latin typeface="Times New Roman" panose="02020603050405020304" pitchFamily="18" charset="0"/>
                <a:cs typeface="Times New Roman" panose="02020603050405020304" pitchFamily="18" charset="0"/>
              </a:rPr>
              <a:t>R</a:t>
            </a:r>
            <a:r>
              <a:rPr lang="en-IN" sz="1100" spc="-15" dirty="0">
                <a:latin typeface="Times New Roman" panose="02020603050405020304" pitchFamily="18" charset="0"/>
                <a:cs typeface="Times New Roman" panose="02020603050405020304" pitchFamily="18" charset="0"/>
              </a:rPr>
              <a:t>A</a:t>
            </a:r>
            <a:r>
              <a:rPr lang="en-IN" sz="1100" spc="-5" dirty="0">
                <a:latin typeface="Times New Roman" panose="02020603050405020304" pitchFamily="18" charset="0"/>
                <a:cs typeface="Times New Roman" panose="02020603050405020304" pitchFamily="18" charset="0"/>
              </a:rPr>
              <a:t>C</a:t>
            </a:r>
            <a:r>
              <a:rPr lang="en-IN" sz="1100" spc="-15" dirty="0">
                <a:latin typeface="Times New Roman" panose="02020603050405020304" pitchFamily="18" charset="0"/>
                <a:cs typeface="Times New Roman" panose="02020603050405020304" pitchFamily="18" charset="0"/>
              </a:rPr>
              <a:t>T</a:t>
            </a:r>
            <a:r>
              <a:rPr lang="en-IN" sz="1100" spc="-10" dirty="0">
                <a:latin typeface="Times New Roman" panose="02020603050405020304" pitchFamily="18" charset="0"/>
                <a:cs typeface="Times New Roman" panose="02020603050405020304" pitchFamily="18" charset="0"/>
              </a:rPr>
              <a:t>E</a:t>
            </a:r>
            <a:r>
              <a:rPr lang="en-IN" sz="1100" spc="-5" dirty="0">
                <a:latin typeface="Times New Roman" panose="02020603050405020304" pitchFamily="18" charset="0"/>
                <a:cs typeface="Times New Roman" panose="02020603050405020304" pitchFamily="18" charset="0"/>
              </a:rPr>
              <a:t>RSTICS</a:t>
            </a:r>
            <a:endParaRPr lang="en-IN" sz="1100" dirty="0">
              <a:latin typeface="Times New Roman" panose="02020603050405020304" pitchFamily="18" charset="0"/>
              <a:cs typeface="Times New Roman" panose="02020603050405020304" pitchFamily="18" charset="0"/>
            </a:endParaRPr>
          </a:p>
          <a:p>
            <a:pPr marL="282575" indent="-268605">
              <a:lnSpc>
                <a:spcPct val="100000"/>
              </a:lnSpc>
              <a:buClr>
                <a:srgbClr val="393835"/>
              </a:buClr>
              <a:buFont typeface="Cambria"/>
              <a:buAutoNum type="arabicPeriod"/>
              <a:tabLst>
                <a:tab pos="283210" algn="l"/>
              </a:tabLst>
            </a:pPr>
            <a:r>
              <a:rPr lang="en-IN" sz="1100" spc="-20" dirty="0">
                <a:solidFill>
                  <a:srgbClr val="393835"/>
                </a:solidFill>
                <a:latin typeface="Times New Roman" panose="02020603050405020304" pitchFamily="18" charset="0"/>
                <a:cs typeface="Times New Roman" panose="02020603050405020304" pitchFamily="18" charset="0"/>
              </a:rPr>
              <a:t>D</a:t>
            </a:r>
            <a:r>
              <a:rPr lang="en-IN" sz="1100" spc="-10" dirty="0">
                <a:solidFill>
                  <a:srgbClr val="393835"/>
                </a:solidFill>
                <a:latin typeface="Times New Roman" panose="02020603050405020304" pitchFamily="18" charset="0"/>
                <a:cs typeface="Times New Roman" panose="02020603050405020304" pitchFamily="18" charset="0"/>
              </a:rPr>
              <a:t>IAGRAM</a:t>
            </a:r>
            <a:endParaRPr lang="en-IN" sz="1100" dirty="0">
              <a:latin typeface="Times New Roman" panose="02020603050405020304" pitchFamily="18" charset="0"/>
              <a:cs typeface="Times New Roman" panose="02020603050405020304" pitchFamily="18" charset="0"/>
            </a:endParaRPr>
          </a:p>
          <a:p>
            <a:pPr marL="552450" lvl="1" indent="-287020">
              <a:lnSpc>
                <a:spcPts val="1420"/>
              </a:lnSpc>
              <a:buClr>
                <a:srgbClr val="393835"/>
              </a:buClr>
              <a:buFont typeface="Cambria"/>
              <a:buAutoNum type="arabicPeriod"/>
              <a:tabLst>
                <a:tab pos="553085" algn="l"/>
              </a:tabLst>
            </a:pPr>
            <a:r>
              <a:rPr lang="en-IN" sz="1100" dirty="0">
                <a:solidFill>
                  <a:srgbClr val="393835"/>
                </a:solidFill>
                <a:latin typeface="Times New Roman" panose="02020603050405020304" pitchFamily="18" charset="0"/>
                <a:cs typeface="Times New Roman" panose="02020603050405020304" pitchFamily="18" charset="0"/>
              </a:rPr>
              <a:t>U</a:t>
            </a:r>
            <a:r>
              <a:rPr lang="en-IN" sz="1100" spc="-10" dirty="0">
                <a:solidFill>
                  <a:srgbClr val="393835"/>
                </a:solidFill>
                <a:latin typeface="Times New Roman" panose="02020603050405020304" pitchFamily="18" charset="0"/>
                <a:cs typeface="Times New Roman" panose="02020603050405020304" pitchFamily="18" charset="0"/>
              </a:rPr>
              <a:t>se</a:t>
            </a:r>
            <a:r>
              <a:rPr lang="en-IN" sz="1100" spc="-50" dirty="0">
                <a:solidFill>
                  <a:srgbClr val="393835"/>
                </a:solidFill>
                <a:latin typeface="Times New Roman" panose="02020603050405020304" pitchFamily="18" charset="0"/>
                <a:cs typeface="Times New Roman" panose="02020603050405020304" pitchFamily="18" charset="0"/>
              </a:rPr>
              <a:t> </a:t>
            </a:r>
            <a:r>
              <a:rPr lang="en-IN" sz="1100" spc="-5" dirty="0">
                <a:solidFill>
                  <a:srgbClr val="393835"/>
                </a:solidFill>
                <a:latin typeface="Times New Roman" panose="02020603050405020304" pitchFamily="18" charset="0"/>
                <a:cs typeface="Times New Roman" panose="02020603050405020304" pitchFamily="18" charset="0"/>
              </a:rPr>
              <a:t>C</a:t>
            </a:r>
            <a:r>
              <a:rPr lang="en-IN" sz="1100" dirty="0">
                <a:solidFill>
                  <a:srgbClr val="393835"/>
                </a:solidFill>
                <a:latin typeface="Times New Roman" panose="02020603050405020304" pitchFamily="18" charset="0"/>
                <a:cs typeface="Times New Roman" panose="02020603050405020304" pitchFamily="18" charset="0"/>
              </a:rPr>
              <a:t>a</a:t>
            </a:r>
            <a:r>
              <a:rPr lang="en-IN" sz="1100" spc="-10" dirty="0">
                <a:solidFill>
                  <a:srgbClr val="393835"/>
                </a:solidFill>
                <a:latin typeface="Times New Roman" panose="02020603050405020304" pitchFamily="18" charset="0"/>
                <a:cs typeface="Times New Roman" panose="02020603050405020304" pitchFamily="18" charset="0"/>
              </a:rPr>
              <a:t>se</a:t>
            </a:r>
            <a:r>
              <a:rPr lang="en-IN" sz="1100" spc="-50" dirty="0">
                <a:solidFill>
                  <a:srgbClr val="393835"/>
                </a:solidFill>
                <a:latin typeface="Times New Roman" panose="02020603050405020304" pitchFamily="18" charset="0"/>
                <a:cs typeface="Times New Roman" panose="02020603050405020304" pitchFamily="18" charset="0"/>
              </a:rPr>
              <a:t> </a:t>
            </a:r>
            <a:r>
              <a:rPr lang="en-IN" sz="1100" spc="-20" dirty="0">
                <a:solidFill>
                  <a:srgbClr val="393835"/>
                </a:solidFill>
                <a:latin typeface="Times New Roman" panose="02020603050405020304" pitchFamily="18" charset="0"/>
                <a:cs typeface="Times New Roman" panose="02020603050405020304" pitchFamily="18" charset="0"/>
              </a:rPr>
              <a:t>D</a:t>
            </a:r>
            <a:r>
              <a:rPr lang="en-IN" sz="1100" spc="-10" dirty="0">
                <a:solidFill>
                  <a:srgbClr val="393835"/>
                </a:solidFill>
                <a:latin typeface="Times New Roman" panose="02020603050405020304" pitchFamily="18" charset="0"/>
                <a:cs typeface="Times New Roman" panose="02020603050405020304" pitchFamily="18" charset="0"/>
              </a:rPr>
              <a:t>i</a:t>
            </a:r>
            <a:r>
              <a:rPr lang="en-IN" sz="1100" dirty="0">
                <a:solidFill>
                  <a:srgbClr val="393835"/>
                </a:solidFill>
                <a:latin typeface="Times New Roman" panose="02020603050405020304" pitchFamily="18" charset="0"/>
                <a:cs typeface="Times New Roman" panose="02020603050405020304" pitchFamily="18" charset="0"/>
              </a:rPr>
              <a:t>agram</a:t>
            </a:r>
            <a:endParaRPr lang="en-IN" sz="1100" dirty="0">
              <a:latin typeface="Times New Roman" panose="02020603050405020304" pitchFamily="18" charset="0"/>
              <a:cs typeface="Times New Roman" panose="02020603050405020304" pitchFamily="18" charset="0"/>
            </a:endParaRPr>
          </a:p>
          <a:p>
            <a:pPr marL="552450" lvl="1" indent="-287020">
              <a:lnSpc>
                <a:spcPts val="1405"/>
              </a:lnSpc>
              <a:buClr>
                <a:srgbClr val="393835"/>
              </a:buClr>
              <a:buFont typeface="Cambria"/>
              <a:buAutoNum type="arabicPeriod"/>
              <a:tabLst>
                <a:tab pos="553085" algn="l"/>
              </a:tabLst>
            </a:pPr>
            <a:r>
              <a:rPr lang="en-IN" sz="1100" spc="-5" dirty="0">
                <a:solidFill>
                  <a:srgbClr val="393835"/>
                </a:solidFill>
                <a:latin typeface="Times New Roman" panose="02020603050405020304" pitchFamily="18" charset="0"/>
                <a:cs typeface="Times New Roman" panose="02020603050405020304" pitchFamily="18" charset="0"/>
              </a:rPr>
              <a:t>Cl</a:t>
            </a:r>
            <a:r>
              <a:rPr lang="en-IN" sz="1100" spc="5" dirty="0">
                <a:solidFill>
                  <a:srgbClr val="393835"/>
                </a:solidFill>
                <a:latin typeface="Times New Roman" panose="02020603050405020304" pitchFamily="18" charset="0"/>
                <a:cs typeface="Times New Roman" panose="02020603050405020304" pitchFamily="18" charset="0"/>
              </a:rPr>
              <a:t>a</a:t>
            </a:r>
            <a:r>
              <a:rPr lang="en-IN" sz="1100" spc="-10" dirty="0">
                <a:solidFill>
                  <a:srgbClr val="393835"/>
                </a:solidFill>
                <a:latin typeface="Times New Roman" panose="02020603050405020304" pitchFamily="18" charset="0"/>
                <a:cs typeface="Times New Roman" panose="02020603050405020304" pitchFamily="18" charset="0"/>
              </a:rPr>
              <a:t>ss</a:t>
            </a:r>
            <a:r>
              <a:rPr lang="en-IN" sz="1100" spc="-45" dirty="0">
                <a:solidFill>
                  <a:srgbClr val="393835"/>
                </a:solidFill>
                <a:latin typeface="Times New Roman" panose="02020603050405020304" pitchFamily="18" charset="0"/>
                <a:cs typeface="Times New Roman" panose="02020603050405020304" pitchFamily="18" charset="0"/>
              </a:rPr>
              <a:t> </a:t>
            </a:r>
            <a:r>
              <a:rPr lang="en-IN" sz="1100" spc="-20" dirty="0">
                <a:solidFill>
                  <a:srgbClr val="393835"/>
                </a:solidFill>
                <a:latin typeface="Times New Roman" panose="02020603050405020304" pitchFamily="18" charset="0"/>
                <a:cs typeface="Times New Roman" panose="02020603050405020304" pitchFamily="18" charset="0"/>
              </a:rPr>
              <a:t>D</a:t>
            </a:r>
            <a:r>
              <a:rPr lang="en-IN" sz="1100" spc="-10" dirty="0">
                <a:solidFill>
                  <a:srgbClr val="393835"/>
                </a:solidFill>
                <a:latin typeface="Times New Roman" panose="02020603050405020304" pitchFamily="18" charset="0"/>
                <a:cs typeface="Times New Roman" panose="02020603050405020304" pitchFamily="18" charset="0"/>
              </a:rPr>
              <a:t>i</a:t>
            </a:r>
            <a:r>
              <a:rPr lang="en-IN" sz="1100" dirty="0">
                <a:solidFill>
                  <a:srgbClr val="393835"/>
                </a:solidFill>
                <a:latin typeface="Times New Roman" panose="02020603050405020304" pitchFamily="18" charset="0"/>
                <a:cs typeface="Times New Roman" panose="02020603050405020304" pitchFamily="18" charset="0"/>
              </a:rPr>
              <a:t>agram</a:t>
            </a:r>
            <a:endParaRPr lang="en-IN" sz="1100" dirty="0">
              <a:latin typeface="Times New Roman" panose="02020603050405020304" pitchFamily="18" charset="0"/>
              <a:cs typeface="Times New Roman" panose="02020603050405020304" pitchFamily="18" charset="0"/>
            </a:endParaRPr>
          </a:p>
          <a:p>
            <a:pPr marL="552450" lvl="1" indent="-287020">
              <a:lnSpc>
                <a:spcPts val="1410"/>
              </a:lnSpc>
              <a:buClr>
                <a:srgbClr val="393835"/>
              </a:buClr>
              <a:buFont typeface="Cambria"/>
              <a:buAutoNum type="arabicPeriod"/>
              <a:tabLst>
                <a:tab pos="553085" algn="l"/>
              </a:tabLst>
            </a:pPr>
            <a:r>
              <a:rPr lang="en-IN" sz="1100" spc="-5" dirty="0">
                <a:solidFill>
                  <a:srgbClr val="393835"/>
                </a:solidFill>
                <a:latin typeface="Times New Roman" panose="02020603050405020304" pitchFamily="18" charset="0"/>
                <a:cs typeface="Times New Roman" panose="02020603050405020304" pitchFamily="18" charset="0"/>
              </a:rPr>
              <a:t>S</a:t>
            </a:r>
            <a:r>
              <a:rPr lang="en-IN" sz="1100" dirty="0">
                <a:solidFill>
                  <a:srgbClr val="393835"/>
                </a:solidFill>
                <a:latin typeface="Times New Roman" panose="02020603050405020304" pitchFamily="18" charset="0"/>
                <a:cs typeface="Times New Roman" panose="02020603050405020304" pitchFamily="18" charset="0"/>
              </a:rPr>
              <a:t>tat</a:t>
            </a:r>
            <a:r>
              <a:rPr lang="en-IN" sz="1100" spc="-10" dirty="0">
                <a:solidFill>
                  <a:srgbClr val="393835"/>
                </a:solidFill>
                <a:latin typeface="Times New Roman" panose="02020603050405020304" pitchFamily="18" charset="0"/>
                <a:cs typeface="Times New Roman" panose="02020603050405020304" pitchFamily="18" charset="0"/>
              </a:rPr>
              <a:t>e</a:t>
            </a:r>
            <a:r>
              <a:rPr lang="en-IN" sz="1100" spc="-60" dirty="0">
                <a:solidFill>
                  <a:srgbClr val="393835"/>
                </a:solidFill>
                <a:latin typeface="Times New Roman" panose="02020603050405020304" pitchFamily="18" charset="0"/>
                <a:cs typeface="Times New Roman" panose="02020603050405020304" pitchFamily="18" charset="0"/>
              </a:rPr>
              <a:t> </a:t>
            </a:r>
            <a:r>
              <a:rPr lang="en-IN" sz="1100" spc="-20" dirty="0">
                <a:solidFill>
                  <a:srgbClr val="393835"/>
                </a:solidFill>
                <a:latin typeface="Times New Roman" panose="02020603050405020304" pitchFamily="18" charset="0"/>
                <a:cs typeface="Times New Roman" panose="02020603050405020304" pitchFamily="18" charset="0"/>
              </a:rPr>
              <a:t>D</a:t>
            </a:r>
            <a:r>
              <a:rPr lang="en-IN" sz="1100" spc="-10" dirty="0">
                <a:solidFill>
                  <a:srgbClr val="393835"/>
                </a:solidFill>
                <a:latin typeface="Times New Roman" panose="02020603050405020304" pitchFamily="18" charset="0"/>
                <a:cs typeface="Times New Roman" panose="02020603050405020304" pitchFamily="18" charset="0"/>
              </a:rPr>
              <a:t>i</a:t>
            </a:r>
            <a:r>
              <a:rPr lang="en-IN" sz="1100" dirty="0">
                <a:solidFill>
                  <a:srgbClr val="393835"/>
                </a:solidFill>
                <a:latin typeface="Times New Roman" panose="02020603050405020304" pitchFamily="18" charset="0"/>
                <a:cs typeface="Times New Roman" panose="02020603050405020304" pitchFamily="18" charset="0"/>
              </a:rPr>
              <a:t>agram</a:t>
            </a:r>
            <a:endParaRPr lang="en-IN" sz="1100" dirty="0">
              <a:latin typeface="Times New Roman" panose="02020603050405020304" pitchFamily="18" charset="0"/>
              <a:cs typeface="Times New Roman" panose="02020603050405020304" pitchFamily="18" charset="0"/>
            </a:endParaRPr>
          </a:p>
          <a:p>
            <a:pPr marL="552450" lvl="1" indent="-287020">
              <a:lnSpc>
                <a:spcPts val="1410"/>
              </a:lnSpc>
              <a:buClr>
                <a:srgbClr val="393835"/>
              </a:buClr>
              <a:buFont typeface="Cambria"/>
              <a:buAutoNum type="arabicPeriod"/>
              <a:tabLst>
                <a:tab pos="553085" algn="l"/>
              </a:tabLst>
            </a:pPr>
            <a:r>
              <a:rPr lang="en-IN" sz="1100" spc="-5" dirty="0">
                <a:solidFill>
                  <a:srgbClr val="393835"/>
                </a:solidFill>
                <a:latin typeface="Times New Roman" panose="02020603050405020304" pitchFamily="18" charset="0"/>
                <a:cs typeface="Times New Roman" panose="02020603050405020304" pitchFamily="18" charset="0"/>
              </a:rPr>
              <a:t>S</a:t>
            </a:r>
            <a:r>
              <a:rPr lang="en-IN" sz="1100" spc="-10" dirty="0">
                <a:solidFill>
                  <a:srgbClr val="393835"/>
                </a:solidFill>
                <a:latin typeface="Times New Roman" panose="02020603050405020304" pitchFamily="18" charset="0"/>
                <a:cs typeface="Times New Roman" panose="02020603050405020304" pitchFamily="18" charset="0"/>
              </a:rPr>
              <a:t>eque</a:t>
            </a:r>
            <a:r>
              <a:rPr lang="en-IN" sz="1100" spc="-20" dirty="0">
                <a:solidFill>
                  <a:srgbClr val="393835"/>
                </a:solidFill>
                <a:latin typeface="Times New Roman" panose="02020603050405020304" pitchFamily="18" charset="0"/>
                <a:cs typeface="Times New Roman" panose="02020603050405020304" pitchFamily="18" charset="0"/>
              </a:rPr>
              <a:t>n</a:t>
            </a:r>
            <a:r>
              <a:rPr lang="en-IN" sz="1100" spc="-10" dirty="0">
                <a:solidFill>
                  <a:srgbClr val="393835"/>
                </a:solidFill>
                <a:latin typeface="Times New Roman" panose="02020603050405020304" pitchFamily="18" charset="0"/>
                <a:cs typeface="Times New Roman" panose="02020603050405020304" pitchFamily="18" charset="0"/>
              </a:rPr>
              <a:t>ce</a:t>
            </a:r>
            <a:r>
              <a:rPr lang="en-IN" sz="1100" spc="-65" dirty="0">
                <a:solidFill>
                  <a:srgbClr val="393835"/>
                </a:solidFill>
                <a:latin typeface="Times New Roman" panose="02020603050405020304" pitchFamily="18" charset="0"/>
                <a:cs typeface="Times New Roman" panose="02020603050405020304" pitchFamily="18" charset="0"/>
              </a:rPr>
              <a:t> </a:t>
            </a:r>
            <a:r>
              <a:rPr lang="en-IN" sz="1100" spc="-20" dirty="0">
                <a:solidFill>
                  <a:srgbClr val="393835"/>
                </a:solidFill>
                <a:latin typeface="Times New Roman" panose="02020603050405020304" pitchFamily="18" charset="0"/>
                <a:cs typeface="Times New Roman" panose="02020603050405020304" pitchFamily="18" charset="0"/>
              </a:rPr>
              <a:t>D</a:t>
            </a:r>
            <a:r>
              <a:rPr lang="en-IN" sz="1100" spc="-10" dirty="0">
                <a:solidFill>
                  <a:srgbClr val="393835"/>
                </a:solidFill>
                <a:latin typeface="Times New Roman" panose="02020603050405020304" pitchFamily="18" charset="0"/>
                <a:cs typeface="Times New Roman" panose="02020603050405020304" pitchFamily="18" charset="0"/>
              </a:rPr>
              <a:t>i</a:t>
            </a:r>
            <a:r>
              <a:rPr lang="en-IN" sz="1100" dirty="0">
                <a:solidFill>
                  <a:srgbClr val="393835"/>
                </a:solidFill>
                <a:latin typeface="Times New Roman" panose="02020603050405020304" pitchFamily="18" charset="0"/>
                <a:cs typeface="Times New Roman" panose="02020603050405020304" pitchFamily="18" charset="0"/>
              </a:rPr>
              <a:t>agram</a:t>
            </a:r>
            <a:endParaRPr lang="en-IN" sz="1100" dirty="0">
              <a:latin typeface="Times New Roman" panose="02020603050405020304" pitchFamily="18" charset="0"/>
              <a:cs typeface="Times New Roman" panose="02020603050405020304" pitchFamily="18" charset="0"/>
            </a:endParaRPr>
          </a:p>
          <a:p>
            <a:pPr marL="552450" lvl="1" indent="-287020">
              <a:lnSpc>
                <a:spcPts val="1420"/>
              </a:lnSpc>
              <a:buClr>
                <a:srgbClr val="393835"/>
              </a:buClr>
              <a:buFont typeface="Cambria"/>
              <a:buAutoNum type="arabicPeriod"/>
              <a:tabLst>
                <a:tab pos="553085" algn="l"/>
              </a:tabLst>
            </a:pPr>
            <a:r>
              <a:rPr lang="en-IN" sz="1100" spc="-20" dirty="0">
                <a:solidFill>
                  <a:srgbClr val="393835"/>
                </a:solidFill>
                <a:latin typeface="Times New Roman" panose="02020603050405020304" pitchFamily="18" charset="0"/>
                <a:cs typeface="Times New Roman" panose="02020603050405020304" pitchFamily="18" charset="0"/>
              </a:rPr>
              <a:t>D</a:t>
            </a:r>
            <a:r>
              <a:rPr lang="en-IN" sz="1100" dirty="0">
                <a:solidFill>
                  <a:srgbClr val="393835"/>
                </a:solidFill>
                <a:latin typeface="Times New Roman" panose="02020603050405020304" pitchFamily="18" charset="0"/>
                <a:cs typeface="Times New Roman" panose="02020603050405020304" pitchFamily="18" charset="0"/>
              </a:rPr>
              <a:t>ata</a:t>
            </a:r>
            <a:r>
              <a:rPr lang="en-IN" sz="1100" spc="-55" dirty="0">
                <a:solidFill>
                  <a:srgbClr val="393835"/>
                </a:solidFill>
                <a:latin typeface="Times New Roman" panose="02020603050405020304" pitchFamily="18" charset="0"/>
                <a:cs typeface="Times New Roman" panose="02020603050405020304" pitchFamily="18" charset="0"/>
              </a:rPr>
              <a:t> </a:t>
            </a:r>
            <a:r>
              <a:rPr lang="en-IN" sz="1100" dirty="0">
                <a:solidFill>
                  <a:srgbClr val="393835"/>
                </a:solidFill>
                <a:latin typeface="Times New Roman" panose="02020603050405020304" pitchFamily="18" charset="0"/>
                <a:cs typeface="Times New Roman" panose="02020603050405020304" pitchFamily="18" charset="0"/>
              </a:rPr>
              <a:t>f</a:t>
            </a:r>
            <a:r>
              <a:rPr lang="en-IN" sz="1100" spc="-5" dirty="0">
                <a:solidFill>
                  <a:srgbClr val="393835"/>
                </a:solidFill>
                <a:latin typeface="Times New Roman" panose="02020603050405020304" pitchFamily="18" charset="0"/>
                <a:cs typeface="Times New Roman" panose="02020603050405020304" pitchFamily="18" charset="0"/>
              </a:rPr>
              <a:t>l</a:t>
            </a:r>
            <a:r>
              <a:rPr lang="en-IN" sz="1100" dirty="0">
                <a:solidFill>
                  <a:srgbClr val="393835"/>
                </a:solidFill>
                <a:latin typeface="Times New Roman" panose="02020603050405020304" pitchFamily="18" charset="0"/>
                <a:cs typeface="Times New Roman" panose="02020603050405020304" pitchFamily="18" charset="0"/>
              </a:rPr>
              <a:t>ow</a:t>
            </a:r>
            <a:r>
              <a:rPr lang="en-IN" sz="1100" spc="-60" dirty="0">
                <a:solidFill>
                  <a:srgbClr val="393835"/>
                </a:solidFill>
                <a:latin typeface="Times New Roman" panose="02020603050405020304" pitchFamily="18" charset="0"/>
                <a:cs typeface="Times New Roman" panose="02020603050405020304" pitchFamily="18" charset="0"/>
              </a:rPr>
              <a:t> </a:t>
            </a:r>
            <a:r>
              <a:rPr lang="en-IN" sz="1100" spc="-20" dirty="0">
                <a:solidFill>
                  <a:srgbClr val="393835"/>
                </a:solidFill>
                <a:latin typeface="Times New Roman" panose="02020603050405020304" pitchFamily="18" charset="0"/>
                <a:cs typeface="Times New Roman" panose="02020603050405020304" pitchFamily="18" charset="0"/>
              </a:rPr>
              <a:t>D</a:t>
            </a:r>
            <a:r>
              <a:rPr lang="en-IN" sz="1100" spc="-10" dirty="0">
                <a:solidFill>
                  <a:srgbClr val="393835"/>
                </a:solidFill>
                <a:latin typeface="Times New Roman" panose="02020603050405020304" pitchFamily="18" charset="0"/>
                <a:cs typeface="Times New Roman" panose="02020603050405020304" pitchFamily="18" charset="0"/>
              </a:rPr>
              <a:t>i</a:t>
            </a:r>
            <a:r>
              <a:rPr lang="en-IN" sz="1100" dirty="0">
                <a:solidFill>
                  <a:srgbClr val="393835"/>
                </a:solidFill>
                <a:latin typeface="Times New Roman" panose="02020603050405020304" pitchFamily="18" charset="0"/>
                <a:cs typeface="Times New Roman" panose="02020603050405020304" pitchFamily="18" charset="0"/>
              </a:rPr>
              <a:t>agram</a:t>
            </a:r>
            <a:endParaRPr lang="en-IN" sz="1100" dirty="0">
              <a:latin typeface="Times New Roman" panose="02020603050405020304" pitchFamily="18" charset="0"/>
              <a:cs typeface="Times New Roman" panose="02020603050405020304" pitchFamily="18" charset="0"/>
            </a:endParaRPr>
          </a:p>
        </p:txBody>
      </p:sp>
      <p:pic>
        <p:nvPicPr>
          <p:cNvPr id="1853" name="Google Shape;1853;p211"/>
          <p:cNvPicPr preferRelativeResize="0"/>
          <p:nvPr/>
        </p:nvPicPr>
        <p:blipFill rotWithShape="1">
          <a:blip r:embed="rId3">
            <a:alphaModFix/>
          </a:blip>
          <a:srcRect l="-65210" t="3320" r="65210" b="-3320"/>
          <a:stretch/>
        </p:blipFill>
        <p:spPr>
          <a:xfrm>
            <a:off x="445779" y="3844958"/>
            <a:ext cx="45719" cy="14142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pic>
        <p:nvPicPr>
          <p:cNvPr id="1859" name="Google Shape;1859;g2139e008f02_0_0"/>
          <p:cNvPicPr preferRelativeResize="0"/>
          <p:nvPr/>
        </p:nvPicPr>
        <p:blipFill rotWithShape="1">
          <a:blip r:embed="rId3">
            <a:alphaModFix/>
          </a:blip>
          <a:srcRect l="-65210" t="3320" r="65210" b="-3320"/>
          <a:stretch/>
        </p:blipFill>
        <p:spPr>
          <a:xfrm flipH="1">
            <a:off x="-1597306" y="1932972"/>
            <a:ext cx="1597306" cy="3210528"/>
          </a:xfrm>
          <a:prstGeom prst="rect">
            <a:avLst/>
          </a:prstGeom>
          <a:noFill/>
          <a:ln>
            <a:noFill/>
          </a:ln>
        </p:spPr>
      </p:pic>
      <p:sp>
        <p:nvSpPr>
          <p:cNvPr id="2" name="TextBox 1">
            <a:extLst>
              <a:ext uri="{FF2B5EF4-FFF2-40B4-BE49-F238E27FC236}">
                <a16:creationId xmlns:a16="http://schemas.microsoft.com/office/drawing/2014/main" id="{6CDB8B9B-FC85-FF31-A3FA-2EF6D2FCE782}"/>
              </a:ext>
            </a:extLst>
          </p:cNvPr>
          <p:cNvSpPr txBox="1"/>
          <p:nvPr/>
        </p:nvSpPr>
        <p:spPr>
          <a:xfrm>
            <a:off x="563336" y="187778"/>
            <a:ext cx="8294914" cy="5864041"/>
          </a:xfrm>
          <a:prstGeom prst="rect">
            <a:avLst/>
          </a:prstGeom>
          <a:noFill/>
        </p:spPr>
        <p:txBody>
          <a:bodyPr wrap="square" rtlCol="0">
            <a:spAutoFit/>
          </a:bodyPr>
          <a:lstStyle/>
          <a:p>
            <a:r>
              <a:rPr lang="en-US" sz="1100" b="1" spc="-10" dirty="0">
                <a:latin typeface="Times New Roman" panose="02020603050405020304" pitchFamily="18" charset="0"/>
                <a:cs typeface="Times New Roman" panose="02020603050405020304" pitchFamily="18" charset="0"/>
              </a:rPr>
              <a:t>INTRO</a:t>
            </a:r>
            <a:r>
              <a:rPr lang="en-US" sz="1100" b="1" spc="-20" dirty="0">
                <a:latin typeface="Times New Roman" panose="02020603050405020304" pitchFamily="18" charset="0"/>
                <a:cs typeface="Times New Roman" panose="02020603050405020304" pitchFamily="18" charset="0"/>
              </a:rPr>
              <a:t>D</a:t>
            </a:r>
            <a:r>
              <a:rPr lang="en-US" sz="1100" b="1" dirty="0">
                <a:latin typeface="Times New Roman" panose="02020603050405020304" pitchFamily="18" charset="0"/>
                <a:cs typeface="Times New Roman" panose="02020603050405020304" pitchFamily="18" charset="0"/>
              </a:rPr>
              <a:t>U</a:t>
            </a:r>
            <a:r>
              <a:rPr lang="en-US" sz="1100" b="1" spc="-5" dirty="0">
                <a:latin typeface="Times New Roman" panose="02020603050405020304" pitchFamily="18" charset="0"/>
                <a:cs typeface="Times New Roman" panose="02020603050405020304" pitchFamily="18" charset="0"/>
              </a:rPr>
              <a:t>CTI</a:t>
            </a:r>
            <a:r>
              <a:rPr lang="en-US" sz="1100" b="1" spc="5" dirty="0">
                <a:latin typeface="Times New Roman" panose="02020603050405020304" pitchFamily="18" charset="0"/>
                <a:cs typeface="Times New Roman" panose="02020603050405020304" pitchFamily="18" charset="0"/>
              </a:rPr>
              <a:t>O</a:t>
            </a:r>
            <a:r>
              <a:rPr lang="en-US" sz="1100" b="1" dirty="0">
                <a:latin typeface="Times New Roman" panose="02020603050405020304" pitchFamily="18" charset="0"/>
                <a:cs typeface="Times New Roman" panose="02020603050405020304" pitchFamily="18" charset="0"/>
              </a:rPr>
              <a:t>N</a:t>
            </a:r>
          </a:p>
          <a:p>
            <a:endParaRPr lang="en-US" sz="1100" b="1" dirty="0">
              <a:latin typeface="Times New Roman" panose="02020603050405020304" pitchFamily="18" charset="0"/>
              <a:cs typeface="Times New Roman" panose="02020603050405020304" pitchFamily="18" charset="0"/>
            </a:endParaRPr>
          </a:p>
          <a:p>
            <a:r>
              <a:rPr lang="en-US" sz="1100" spc="-5" dirty="0">
                <a:latin typeface="Times New Roman" panose="02020603050405020304" pitchFamily="18" charset="0"/>
                <a:cs typeface="Times New Roman" panose="02020603050405020304" pitchFamily="18" charset="0"/>
              </a:rPr>
              <a:t>You've</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p</a:t>
            </a:r>
            <a:r>
              <a:rPr lang="en-US" sz="1100" spc="-10" dirty="0">
                <a:latin typeface="Times New Roman" panose="02020603050405020304" pitchFamily="18" charset="0"/>
                <a:cs typeface="Times New Roman" panose="02020603050405020304" pitchFamily="18" charset="0"/>
              </a:rPr>
              <a:t>r</a:t>
            </a:r>
            <a:r>
              <a:rPr lang="en-US" sz="1100" dirty="0">
                <a:latin typeface="Times New Roman" panose="02020603050405020304" pitchFamily="18" charset="0"/>
                <a:cs typeface="Times New Roman" panose="02020603050405020304" pitchFamily="18" charset="0"/>
              </a:rPr>
              <a:t>obab</a:t>
            </a:r>
            <a:r>
              <a:rPr lang="en-US" sz="1100" spc="-5" dirty="0">
                <a:latin typeface="Times New Roman" panose="02020603050405020304" pitchFamily="18" charset="0"/>
                <a:cs typeface="Times New Roman" panose="02020603050405020304" pitchFamily="18" charset="0"/>
              </a:rPr>
              <a:t>l</a:t>
            </a:r>
            <a:r>
              <a:rPr lang="en-US" sz="1100" dirty="0">
                <a:latin typeface="Times New Roman" panose="02020603050405020304" pitchFamily="18" charset="0"/>
                <a:cs typeface="Times New Roman" panose="02020603050405020304" pitchFamily="18" charset="0"/>
              </a:rPr>
              <a:t>y</a:t>
            </a:r>
            <a:r>
              <a:rPr lang="en-US" sz="1100" spc="-4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heard</a:t>
            </a:r>
            <a:r>
              <a:rPr lang="en-US" sz="1100" spc="-3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of</a:t>
            </a:r>
            <a:r>
              <a:rPr lang="en-US" sz="1100" spc="-4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b</a:t>
            </a:r>
            <a:r>
              <a:rPr lang="en-US" sz="1100" spc="-5" dirty="0">
                <a:latin typeface="Times New Roman" panose="02020603050405020304" pitchFamily="18" charset="0"/>
                <a:cs typeface="Times New Roman" panose="02020603050405020304" pitchFamily="18" charset="0"/>
              </a:rPr>
              <a:t>lo</a:t>
            </a:r>
            <a:r>
              <a:rPr lang="en-US" sz="1100" spc="-10" dirty="0">
                <a:latin typeface="Times New Roman" panose="02020603050405020304" pitchFamily="18" charset="0"/>
                <a:cs typeface="Times New Roman" panose="02020603050405020304" pitchFamily="18" charset="0"/>
              </a:rPr>
              <a:t>g</a:t>
            </a:r>
            <a:r>
              <a:rPr lang="en-US" sz="1100" spc="-5" dirty="0">
                <a:latin typeface="Times New Roman" panose="02020603050405020304" pitchFamily="18" charset="0"/>
                <a:cs typeface="Times New Roman" panose="02020603050405020304" pitchFamily="18" charset="0"/>
              </a:rPr>
              <a:t>ging</a:t>
            </a:r>
            <a:r>
              <a:rPr lang="en-US" sz="1100" dirty="0">
                <a:latin typeface="Times New Roman" panose="02020603050405020304" pitchFamily="18" charset="0"/>
                <a:cs typeface="Times New Roman" panose="02020603050405020304" pitchFamily="18" charset="0"/>
              </a:rPr>
              <a:t>.</a:t>
            </a:r>
            <a:r>
              <a:rPr lang="en-US" sz="1100" spc="-3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Yo</a:t>
            </a:r>
            <a:r>
              <a:rPr lang="en-US" sz="1100" dirty="0">
                <a:latin typeface="Times New Roman" panose="02020603050405020304" pitchFamily="18" charset="0"/>
                <a:cs typeface="Times New Roman" panose="02020603050405020304" pitchFamily="18" charset="0"/>
              </a:rPr>
              <a:t>u</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m</a:t>
            </a:r>
            <a:r>
              <a:rPr lang="en-US" sz="1100" spc="10" dirty="0">
                <a:latin typeface="Times New Roman" panose="02020603050405020304" pitchFamily="18" charset="0"/>
                <a:cs typeface="Times New Roman" panose="02020603050405020304" pitchFamily="18" charset="0"/>
              </a:rPr>
              <a:t>a</a:t>
            </a:r>
            <a:r>
              <a:rPr lang="en-US" sz="1100" spc="-10" dirty="0">
                <a:latin typeface="Times New Roman" panose="02020603050405020304" pitchFamily="18" charset="0"/>
                <a:cs typeface="Times New Roman" panose="02020603050405020304" pitchFamily="18" charset="0"/>
              </a:rPr>
              <a:t>y</a:t>
            </a:r>
            <a:r>
              <a:rPr lang="en-US" sz="1100" spc="-4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h</a:t>
            </a:r>
            <a:r>
              <a:rPr lang="en-US" sz="1100" spc="10" dirty="0">
                <a:latin typeface="Times New Roman" panose="02020603050405020304" pitchFamily="18" charset="0"/>
                <a:cs typeface="Times New Roman" panose="02020603050405020304" pitchFamily="18" charset="0"/>
              </a:rPr>
              <a:t>a</a:t>
            </a:r>
            <a:r>
              <a:rPr lang="en-US" sz="1100" spc="-15" dirty="0">
                <a:latin typeface="Times New Roman" panose="02020603050405020304" pitchFamily="18" charset="0"/>
                <a:cs typeface="Times New Roman" panose="02020603050405020304" pitchFamily="18" charset="0"/>
              </a:rPr>
              <a:t>v</a:t>
            </a:r>
            <a:r>
              <a:rPr lang="en-US" sz="1100" spc="-10" dirty="0">
                <a:latin typeface="Times New Roman" panose="02020603050405020304" pitchFamily="18" charset="0"/>
                <a:cs typeface="Times New Roman" panose="02020603050405020304" pitchFamily="18" charset="0"/>
              </a:rPr>
              <a:t>e</a:t>
            </a:r>
            <a:r>
              <a:rPr lang="en-US" sz="1100" spc="-40"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read</a:t>
            </a:r>
            <a:r>
              <a:rPr lang="en-US" sz="1100" spc="-4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or</a:t>
            </a:r>
            <a:r>
              <a:rPr lang="en-US" sz="1100" spc="-4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hea</a:t>
            </a:r>
            <a:r>
              <a:rPr lang="en-US" sz="1100" dirty="0">
                <a:latin typeface="Times New Roman" panose="02020603050405020304" pitchFamily="18" charset="0"/>
                <a:cs typeface="Times New Roman" panose="02020603050405020304" pitchFamily="18" charset="0"/>
              </a:rPr>
              <a:t>r</a:t>
            </a:r>
            <a:r>
              <a:rPr lang="en-US" sz="1100" spc="-10" dirty="0">
                <a:latin typeface="Times New Roman" panose="02020603050405020304" pitchFamily="18" charset="0"/>
                <a:cs typeface="Times New Roman" panose="02020603050405020304" pitchFamily="18" charset="0"/>
              </a:rPr>
              <a:t>d</a:t>
            </a:r>
            <a:r>
              <a:rPr lang="en-US" sz="1100" spc="-4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a</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t</a:t>
            </a:r>
            <a:r>
              <a:rPr lang="en-US" sz="1100" spc="-5" dirty="0">
                <a:latin typeface="Times New Roman" panose="02020603050405020304" pitchFamily="18" charset="0"/>
                <a:cs typeface="Times New Roman" panose="02020603050405020304" pitchFamily="18" charset="0"/>
              </a:rPr>
              <a:t>al</a:t>
            </a:r>
            <a:r>
              <a:rPr lang="en-US" sz="1100" dirty="0">
                <a:latin typeface="Times New Roman" panose="02020603050405020304" pitchFamily="18" charset="0"/>
                <a:cs typeface="Times New Roman" panose="02020603050405020304" pitchFamily="18" charset="0"/>
              </a:rPr>
              <a:t>e</a:t>
            </a:r>
            <a:r>
              <a:rPr lang="en-US" sz="1100" spc="-3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a</a:t>
            </a:r>
            <a:r>
              <a:rPr lang="en-US" sz="1100" dirty="0">
                <a:latin typeface="Times New Roman" panose="02020603050405020304" pitchFamily="18" charset="0"/>
                <a:cs typeface="Times New Roman" panose="02020603050405020304" pitchFamily="18" charset="0"/>
              </a:rPr>
              <a:t>bo</a:t>
            </a:r>
            <a:r>
              <a:rPr lang="en-US" sz="1100" spc="-5" dirty="0">
                <a:latin typeface="Times New Roman" panose="02020603050405020304" pitchFamily="18" charset="0"/>
                <a:cs typeface="Times New Roman" panose="02020603050405020304" pitchFamily="18" charset="0"/>
              </a:rPr>
              <a:t>u</a:t>
            </a:r>
            <a:r>
              <a:rPr lang="en-US" sz="1100" dirty="0">
                <a:latin typeface="Times New Roman" panose="02020603050405020304" pitchFamily="18" charset="0"/>
                <a:cs typeface="Times New Roman" panose="02020603050405020304" pitchFamily="18" charset="0"/>
              </a:rPr>
              <a:t>t</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a</a:t>
            </a:r>
            <a:r>
              <a:rPr lang="en-US" sz="1100" spc="-3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b</a:t>
            </a:r>
            <a:r>
              <a:rPr lang="en-US" sz="1100" spc="-5" dirty="0">
                <a:latin typeface="Times New Roman" panose="02020603050405020304" pitchFamily="18" charset="0"/>
                <a:cs typeface="Times New Roman" panose="02020603050405020304" pitchFamily="18" charset="0"/>
              </a:rPr>
              <a:t>lo</a:t>
            </a:r>
            <a:r>
              <a:rPr lang="en-US" sz="1100" spc="-10" dirty="0">
                <a:latin typeface="Times New Roman" panose="02020603050405020304" pitchFamily="18" charset="0"/>
                <a:cs typeface="Times New Roman" panose="02020603050405020304" pitchFamily="18" charset="0"/>
              </a:rPr>
              <a:t>g</a:t>
            </a:r>
            <a:r>
              <a:rPr lang="en-US" sz="1100" spc="-5" dirty="0">
                <a:latin typeface="Times New Roman" panose="02020603050405020304" pitchFamily="18" charset="0"/>
                <a:cs typeface="Times New Roman" panose="02020603050405020304" pitchFamily="18" charset="0"/>
              </a:rPr>
              <a:t>g</a:t>
            </a:r>
            <a:r>
              <a:rPr lang="en-US" sz="1100" spc="-10" dirty="0">
                <a:latin typeface="Times New Roman" panose="02020603050405020304" pitchFamily="18" charset="0"/>
                <a:cs typeface="Times New Roman" panose="02020603050405020304" pitchFamily="18" charset="0"/>
              </a:rPr>
              <a:t>er</a:t>
            </a:r>
            <a:r>
              <a:rPr lang="en-US" sz="1100" spc="-5" dirty="0">
                <a:latin typeface="Times New Roman" panose="02020603050405020304" pitchFamily="18" charset="0"/>
                <a:cs typeface="Times New Roman" panose="02020603050405020304" pitchFamily="18" charset="0"/>
              </a:rPr>
              <a:t> fin</a:t>
            </a:r>
            <a:r>
              <a:rPr lang="en-US" sz="1100" spc="-15" dirty="0">
                <a:latin typeface="Times New Roman" panose="02020603050405020304" pitchFamily="18" charset="0"/>
                <a:cs typeface="Times New Roman" panose="02020603050405020304" pitchFamily="18" charset="0"/>
              </a:rPr>
              <a:t>d</a:t>
            </a:r>
            <a:r>
              <a:rPr lang="en-US" sz="1100" spc="-5" dirty="0">
                <a:latin typeface="Times New Roman" panose="02020603050405020304" pitchFamily="18" charset="0"/>
                <a:cs typeface="Times New Roman" panose="02020603050405020304" pitchFamily="18" charset="0"/>
              </a:rPr>
              <a:t>in</a:t>
            </a:r>
            <a:r>
              <a:rPr lang="en-US" sz="1100" dirty="0">
                <a:latin typeface="Times New Roman" panose="02020603050405020304" pitchFamily="18" charset="0"/>
                <a:cs typeface="Times New Roman" panose="02020603050405020304" pitchFamily="18" charset="0"/>
              </a:rPr>
              <a:t>g</a:t>
            </a:r>
            <a:r>
              <a:rPr lang="en-US" sz="1100" spc="-4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inf</a:t>
            </a:r>
            <a:r>
              <a:rPr lang="en-US" sz="1100" spc="-15" dirty="0">
                <a:latin typeface="Times New Roman" panose="02020603050405020304" pitchFamily="18" charset="0"/>
                <a:cs typeface="Times New Roman" panose="02020603050405020304" pitchFamily="18" charset="0"/>
              </a:rPr>
              <a:t>or</a:t>
            </a:r>
            <a:r>
              <a:rPr lang="en-US" sz="1100" dirty="0">
                <a:latin typeface="Times New Roman" panose="02020603050405020304" pitchFamily="18" charset="0"/>
                <a:cs typeface="Times New Roman" panose="02020603050405020304" pitchFamily="18" charset="0"/>
              </a:rPr>
              <a:t>mati</a:t>
            </a:r>
            <a:r>
              <a:rPr lang="en-US" sz="1100" spc="-10" dirty="0">
                <a:latin typeface="Times New Roman" panose="02020603050405020304" pitchFamily="18" charset="0"/>
                <a:cs typeface="Times New Roman" panose="02020603050405020304" pitchFamily="18" charset="0"/>
              </a:rPr>
              <a:t>on</a:t>
            </a:r>
            <a:r>
              <a:rPr lang="en-US" sz="1100" spc="-40"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on</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a</a:t>
            </a:r>
            <a:r>
              <a:rPr lang="en-US" sz="1100" spc="-3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politician</a:t>
            </a:r>
            <a:r>
              <a:rPr lang="en-US" sz="1100" spc="-3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or</a:t>
            </a:r>
            <a:r>
              <a:rPr lang="en-US" sz="1100" spc="-3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h</a:t>
            </a:r>
            <a:r>
              <a:rPr lang="en-US" sz="1100" spc="-15" dirty="0">
                <a:latin typeface="Times New Roman" panose="02020603050405020304" pitchFamily="18" charset="0"/>
                <a:cs typeface="Times New Roman" panose="02020603050405020304" pitchFamily="18" charset="0"/>
              </a:rPr>
              <a:t>o</a:t>
            </a:r>
            <a:r>
              <a:rPr lang="en-US" sz="1100" dirty="0">
                <a:latin typeface="Times New Roman" panose="02020603050405020304" pitchFamily="18" charset="0"/>
                <a:cs typeface="Times New Roman" panose="02020603050405020304" pitchFamily="18" charset="0"/>
              </a:rPr>
              <a:t>t</a:t>
            </a:r>
            <a:r>
              <a:rPr lang="en-US" sz="1100" spc="-5" dirty="0">
                <a:latin typeface="Times New Roman" panose="02020603050405020304" pitchFamily="18" charset="0"/>
                <a:cs typeface="Times New Roman" panose="02020603050405020304" pitchFamily="18" charset="0"/>
              </a:rPr>
              <a:t>-</a:t>
            </a:r>
            <a:r>
              <a:rPr lang="en-US" sz="1100" dirty="0">
                <a:latin typeface="Times New Roman" panose="02020603050405020304" pitchFamily="18" charset="0"/>
                <a:cs typeface="Times New Roman" panose="02020603050405020304" pitchFamily="18" charset="0"/>
              </a:rPr>
              <a:t>b</a:t>
            </a:r>
            <a:r>
              <a:rPr lang="en-US" sz="1100" spc="-5" dirty="0">
                <a:latin typeface="Times New Roman" panose="02020603050405020304" pitchFamily="18" charset="0"/>
                <a:cs typeface="Times New Roman" panose="02020603050405020304" pitchFamily="18" charset="0"/>
              </a:rPr>
              <a:t>utt</a:t>
            </a:r>
            <a:r>
              <a:rPr lang="en-US" sz="1100" spc="-15" dirty="0">
                <a:latin typeface="Times New Roman" panose="02020603050405020304" pitchFamily="18" charset="0"/>
                <a:cs typeface="Times New Roman" panose="02020603050405020304" pitchFamily="18" charset="0"/>
              </a:rPr>
              <a:t>o</a:t>
            </a:r>
            <a:r>
              <a:rPr lang="en-US" sz="1100" dirty="0">
                <a:latin typeface="Times New Roman" panose="02020603050405020304" pitchFamily="18" charset="0"/>
                <a:cs typeface="Times New Roman" panose="02020603050405020304" pitchFamily="18" charset="0"/>
              </a:rPr>
              <a:t>n</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issue.</a:t>
            </a:r>
            <a:r>
              <a:rPr lang="en-US" sz="1100" spc="-3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Yo</a:t>
            </a:r>
            <a:r>
              <a:rPr lang="en-US" sz="1100" dirty="0">
                <a:latin typeface="Times New Roman" panose="02020603050405020304" pitchFamily="18" charset="0"/>
                <a:cs typeface="Times New Roman" panose="02020603050405020304" pitchFamily="18" charset="0"/>
              </a:rPr>
              <a:t>u</a:t>
            </a:r>
            <a:r>
              <a:rPr lang="en-US" sz="1100" spc="-40"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co</a:t>
            </a:r>
            <a:r>
              <a:rPr lang="en-US" sz="1100" spc="-15" dirty="0">
                <a:latin typeface="Times New Roman" panose="02020603050405020304" pitchFamily="18" charset="0"/>
                <a:cs typeface="Times New Roman" panose="02020603050405020304" pitchFamily="18" charset="0"/>
              </a:rPr>
              <a:t>u</a:t>
            </a:r>
            <a:r>
              <a:rPr lang="en-US" sz="1100" spc="-5" dirty="0">
                <a:latin typeface="Times New Roman" panose="02020603050405020304" pitchFamily="18" charset="0"/>
                <a:cs typeface="Times New Roman" panose="02020603050405020304" pitchFamily="18" charset="0"/>
              </a:rPr>
              <a:t>l</a:t>
            </a:r>
            <a:r>
              <a:rPr lang="en-US" sz="1100" dirty="0">
                <a:latin typeface="Times New Roman" panose="02020603050405020304" pitchFamily="18" charset="0"/>
                <a:cs typeface="Times New Roman" panose="02020603050405020304" pitchFamily="18" charset="0"/>
              </a:rPr>
              <a:t>d</a:t>
            </a:r>
            <a:r>
              <a:rPr lang="en-US" sz="1100" spc="-4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ha</a:t>
            </a:r>
            <a:r>
              <a:rPr lang="en-US" sz="1100" spc="-20" dirty="0">
                <a:latin typeface="Times New Roman" panose="02020603050405020304" pitchFamily="18" charset="0"/>
                <a:cs typeface="Times New Roman" panose="02020603050405020304" pitchFamily="18" charset="0"/>
              </a:rPr>
              <a:t>v</a:t>
            </a:r>
            <a:r>
              <a:rPr lang="en-US" sz="1100" spc="-10" dirty="0">
                <a:latin typeface="Times New Roman" panose="02020603050405020304" pitchFamily="18" charset="0"/>
                <a:cs typeface="Times New Roman" panose="02020603050405020304" pitchFamily="18" charset="0"/>
              </a:rPr>
              <a:t>e</a:t>
            </a:r>
            <a:r>
              <a:rPr lang="en-US" sz="1100" spc="-2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even</a:t>
            </a:r>
            <a:r>
              <a:rPr lang="en-US" sz="1100" spc="-40"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read</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a</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book </a:t>
            </a:r>
            <a:r>
              <a:rPr lang="en-US" sz="1100" spc="-10" dirty="0">
                <a:latin typeface="Times New Roman" panose="02020603050405020304" pitchFamily="18" charset="0"/>
                <a:cs typeface="Times New Roman" panose="02020603050405020304" pitchFamily="18" charset="0"/>
              </a:rPr>
              <a:t>or</a:t>
            </a:r>
            <a:r>
              <a:rPr lang="en-US" sz="1100" spc="-4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w</a:t>
            </a:r>
            <a:r>
              <a:rPr lang="en-US" sz="1100" spc="-5" dirty="0">
                <a:latin typeface="Times New Roman" panose="02020603050405020304" pitchFamily="18" charset="0"/>
                <a:cs typeface="Times New Roman" panose="02020603050405020304" pitchFamily="18" charset="0"/>
              </a:rPr>
              <a:t>a</a:t>
            </a:r>
            <a:r>
              <a:rPr lang="en-US" sz="1100" dirty="0">
                <a:latin typeface="Times New Roman" panose="02020603050405020304" pitchFamily="18" charset="0"/>
                <a:cs typeface="Times New Roman" panose="02020603050405020304" pitchFamily="18" charset="0"/>
              </a:rPr>
              <a:t>t</a:t>
            </a:r>
            <a:r>
              <a:rPr lang="en-US" sz="1100" spc="-10" dirty="0">
                <a:latin typeface="Times New Roman" panose="02020603050405020304" pitchFamily="18" charset="0"/>
                <a:cs typeface="Times New Roman" panose="02020603050405020304" pitchFamily="18" charset="0"/>
              </a:rPr>
              <a:t>c</a:t>
            </a:r>
            <a:r>
              <a:rPr lang="en-US" sz="1100" spc="-15" dirty="0">
                <a:latin typeface="Times New Roman" panose="02020603050405020304" pitchFamily="18" charset="0"/>
                <a:cs typeface="Times New Roman" panose="02020603050405020304" pitchFamily="18" charset="0"/>
              </a:rPr>
              <a:t>h</a:t>
            </a:r>
            <a:r>
              <a:rPr lang="en-US" sz="1100" spc="-10" dirty="0">
                <a:latin typeface="Times New Roman" panose="02020603050405020304" pitchFamily="18" charset="0"/>
                <a:cs typeface="Times New Roman" panose="02020603050405020304" pitchFamily="18" charset="0"/>
              </a:rPr>
              <a:t>ed</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a</a:t>
            </a:r>
            <a:r>
              <a:rPr lang="en-US" sz="1100" spc="-40"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m</a:t>
            </a:r>
            <a:r>
              <a:rPr lang="en-US" sz="1100" spc="-5" dirty="0">
                <a:latin typeface="Times New Roman" panose="02020603050405020304" pitchFamily="18" charset="0"/>
                <a:cs typeface="Times New Roman" panose="02020603050405020304" pitchFamily="18" charset="0"/>
              </a:rPr>
              <a:t>o</a:t>
            </a:r>
            <a:r>
              <a:rPr lang="en-US" sz="1100" spc="-15" dirty="0">
                <a:latin typeface="Times New Roman" panose="02020603050405020304" pitchFamily="18" charset="0"/>
                <a:cs typeface="Times New Roman" panose="02020603050405020304" pitchFamily="18" charset="0"/>
              </a:rPr>
              <a:t>v</a:t>
            </a:r>
            <a:r>
              <a:rPr lang="en-US" sz="1100" spc="-5" dirty="0">
                <a:latin typeface="Times New Roman" panose="02020603050405020304" pitchFamily="18" charset="0"/>
                <a:cs typeface="Times New Roman" panose="02020603050405020304" pitchFamily="18" charset="0"/>
              </a:rPr>
              <a:t>ie</a:t>
            </a:r>
            <a:r>
              <a:rPr lang="en-US" sz="1100" spc="-3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tha</a:t>
            </a:r>
            <a:r>
              <a:rPr lang="en-US" sz="1100" dirty="0">
                <a:latin typeface="Times New Roman" panose="02020603050405020304" pitchFamily="18" charset="0"/>
                <a:cs typeface="Times New Roman" panose="02020603050405020304" pitchFamily="18" charset="0"/>
              </a:rPr>
              <a:t>t</a:t>
            </a:r>
            <a:r>
              <a:rPr lang="en-US" sz="1100" spc="-3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w</a:t>
            </a:r>
            <a:r>
              <a:rPr lang="en-US" sz="1100" spc="-15" dirty="0">
                <a:latin typeface="Times New Roman" panose="02020603050405020304" pitchFamily="18" charset="0"/>
                <a:cs typeface="Times New Roman" panose="02020603050405020304" pitchFamily="18" charset="0"/>
              </a:rPr>
              <a:t>a</a:t>
            </a:r>
            <a:r>
              <a:rPr lang="en-US" sz="1100" spc="-10" dirty="0">
                <a:latin typeface="Times New Roman" panose="02020603050405020304" pitchFamily="18" charset="0"/>
                <a:cs typeface="Times New Roman" panose="02020603050405020304" pitchFamily="18" charset="0"/>
              </a:rPr>
              <a:t>s</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b</a:t>
            </a:r>
            <a:r>
              <a:rPr lang="en-US" sz="1100" spc="-15" dirty="0">
                <a:latin typeface="Times New Roman" panose="02020603050405020304" pitchFamily="18" charset="0"/>
                <a:cs typeface="Times New Roman" panose="02020603050405020304" pitchFamily="18" charset="0"/>
              </a:rPr>
              <a:t>as</a:t>
            </a:r>
            <a:r>
              <a:rPr lang="en-US" sz="1100" spc="-10" dirty="0">
                <a:latin typeface="Times New Roman" panose="02020603050405020304" pitchFamily="18" charset="0"/>
                <a:cs typeface="Times New Roman" panose="02020603050405020304" pitchFamily="18" charset="0"/>
              </a:rPr>
              <a:t>ed</a:t>
            </a:r>
            <a:r>
              <a:rPr lang="en-US" sz="1100" spc="-4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on</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a</a:t>
            </a:r>
            <a:r>
              <a:rPr lang="en-US" sz="1100" spc="-3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b</a:t>
            </a:r>
            <a:r>
              <a:rPr lang="en-US" sz="1100" spc="-5" dirty="0">
                <a:latin typeface="Times New Roman" panose="02020603050405020304" pitchFamily="18" charset="0"/>
                <a:cs typeface="Times New Roman" panose="02020603050405020304" pitchFamily="18" charset="0"/>
              </a:rPr>
              <a:t>lo</a:t>
            </a:r>
            <a:r>
              <a:rPr lang="en-US" sz="1100" spc="-10" dirty="0">
                <a:latin typeface="Times New Roman" panose="02020603050405020304" pitchFamily="18" charset="0"/>
                <a:cs typeface="Times New Roman" panose="02020603050405020304" pitchFamily="18" charset="0"/>
              </a:rPr>
              <a:t>g</a:t>
            </a:r>
            <a:r>
              <a:rPr lang="en-US" sz="1100" dirty="0">
                <a:latin typeface="Times New Roman" panose="02020603050405020304" pitchFamily="18" charset="0"/>
                <a:cs typeface="Times New Roman" panose="02020603050405020304" pitchFamily="18" charset="0"/>
              </a:rPr>
              <a:t>.</a:t>
            </a:r>
            <a:r>
              <a:rPr lang="en-US" sz="1100" spc="-3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I</a:t>
            </a:r>
            <a:r>
              <a:rPr lang="en-US" sz="1100" dirty="0">
                <a:latin typeface="Times New Roman" panose="02020603050405020304" pitchFamily="18" charset="0"/>
                <a:cs typeface="Times New Roman" panose="02020603050405020304" pitchFamily="18" charset="0"/>
              </a:rPr>
              <a:t>n</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a</a:t>
            </a:r>
            <a:r>
              <a:rPr lang="en-US" sz="1100" spc="-5" dirty="0">
                <a:latin typeface="Times New Roman" panose="02020603050405020304" pitchFamily="18" charset="0"/>
                <a:cs typeface="Times New Roman" panose="02020603050405020304" pitchFamily="18" charset="0"/>
              </a:rPr>
              <a:t>n</a:t>
            </a:r>
            <a:r>
              <a:rPr lang="en-US" sz="1100" dirty="0">
                <a:latin typeface="Times New Roman" panose="02020603050405020304" pitchFamily="18" charset="0"/>
                <a:cs typeface="Times New Roman" panose="02020603050405020304" pitchFamily="18" charset="0"/>
              </a:rPr>
              <a:t>y</a:t>
            </a:r>
            <a:r>
              <a:rPr lang="en-US" sz="1100" spc="-40" dirty="0">
                <a:latin typeface="Times New Roman" panose="02020603050405020304" pitchFamily="18" charset="0"/>
                <a:cs typeface="Times New Roman" panose="02020603050405020304" pitchFamily="18" charset="0"/>
              </a:rPr>
              <a:t> </a:t>
            </a:r>
            <a:r>
              <a:rPr lang="en-US" sz="1100" spc="-15" dirty="0">
                <a:latin typeface="Times New Roman" panose="02020603050405020304" pitchFamily="18" charset="0"/>
                <a:cs typeface="Times New Roman" panose="02020603050405020304" pitchFamily="18" charset="0"/>
              </a:rPr>
              <a:t>cas</a:t>
            </a:r>
            <a:r>
              <a:rPr lang="en-US" sz="1100" spc="-10" dirty="0">
                <a:latin typeface="Times New Roman" panose="02020603050405020304" pitchFamily="18" charset="0"/>
                <a:cs typeface="Times New Roman" panose="02020603050405020304" pitchFamily="18" charset="0"/>
              </a:rPr>
              <a:t>e</a:t>
            </a:r>
            <a:r>
              <a:rPr lang="en-US" sz="1100" dirty="0">
                <a:latin typeface="Times New Roman" panose="02020603050405020304" pitchFamily="18" charset="0"/>
                <a:cs typeface="Times New Roman" panose="02020603050405020304" pitchFamily="18" charset="0"/>
              </a:rPr>
              <a:t>,</a:t>
            </a:r>
            <a:r>
              <a:rPr lang="en-US" sz="1100" spc="-3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w</a:t>
            </a:r>
            <a:r>
              <a:rPr lang="en-US" sz="1100" dirty="0">
                <a:latin typeface="Times New Roman" panose="02020603050405020304" pitchFamily="18" charset="0"/>
                <a:cs typeface="Times New Roman" panose="02020603050405020304" pitchFamily="18" charset="0"/>
              </a:rPr>
              <a:t>hat</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p</a:t>
            </a:r>
            <a:r>
              <a:rPr lang="en-US" sz="1100" spc="-10" dirty="0">
                <a:latin typeface="Times New Roman" panose="02020603050405020304" pitchFamily="18" charset="0"/>
                <a:cs typeface="Times New Roman" panose="02020603050405020304" pitchFamily="18" charset="0"/>
              </a:rPr>
              <a:t>r</a:t>
            </a:r>
            <a:r>
              <a:rPr lang="en-US" sz="1100" spc="-5" dirty="0">
                <a:latin typeface="Times New Roman" panose="02020603050405020304" pitchFamily="18" charset="0"/>
                <a:cs typeface="Times New Roman" panose="02020603050405020304" pitchFamily="18" charset="0"/>
              </a:rPr>
              <a:t>eci</a:t>
            </a:r>
            <a:r>
              <a:rPr lang="en-US" sz="1100" spc="-20" dirty="0">
                <a:latin typeface="Times New Roman" panose="02020603050405020304" pitchFamily="18" charset="0"/>
                <a:cs typeface="Times New Roman" panose="02020603050405020304" pitchFamily="18" charset="0"/>
              </a:rPr>
              <a:t>s</a:t>
            </a:r>
            <a:r>
              <a:rPr lang="en-US" sz="1100" dirty="0">
                <a:latin typeface="Times New Roman" panose="02020603050405020304" pitchFamily="18" charset="0"/>
                <a:cs typeface="Times New Roman" panose="02020603050405020304" pitchFamily="18" charset="0"/>
              </a:rPr>
              <a:t>ely</a:t>
            </a:r>
            <a:r>
              <a:rPr lang="en-US" sz="1100" spc="-4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is</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a</a:t>
            </a:r>
            <a:r>
              <a:rPr lang="en-US" sz="1100" spc="-3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b</a:t>
            </a:r>
            <a:r>
              <a:rPr lang="en-US" sz="1100" spc="-5" dirty="0">
                <a:latin typeface="Times New Roman" panose="02020603050405020304" pitchFamily="18" charset="0"/>
                <a:cs typeface="Times New Roman" panose="02020603050405020304" pitchFamily="18" charset="0"/>
              </a:rPr>
              <a:t>lo</a:t>
            </a:r>
            <a:r>
              <a:rPr lang="en-US" sz="1100" spc="-10" dirty="0">
                <a:latin typeface="Times New Roman" panose="02020603050405020304" pitchFamily="18" charset="0"/>
                <a:cs typeface="Times New Roman" panose="02020603050405020304" pitchFamily="18" charset="0"/>
              </a:rPr>
              <a:t>g</a:t>
            </a:r>
            <a:r>
              <a:rPr lang="en-US" sz="1100" spc="-5" dirty="0">
                <a:latin typeface="Times New Roman" panose="02020603050405020304" pitchFamily="18" charset="0"/>
                <a:cs typeface="Times New Roman" panose="02020603050405020304" pitchFamily="18" charset="0"/>
              </a:rPr>
              <a:t>?</a:t>
            </a:r>
          </a:p>
          <a:p>
            <a:r>
              <a:rPr lang="en-US" sz="1100" spc="-5" dirty="0">
                <a:latin typeface="Times New Roman" panose="02020603050405020304" pitchFamily="18" charset="0"/>
                <a:cs typeface="Times New Roman" panose="02020603050405020304" pitchFamily="18" charset="0"/>
              </a:rPr>
              <a:t>Yo</a:t>
            </a:r>
            <a:r>
              <a:rPr lang="en-US" sz="1100" dirty="0">
                <a:latin typeface="Times New Roman" panose="02020603050405020304" pitchFamily="18" charset="0"/>
                <a:cs typeface="Times New Roman" panose="02020603050405020304" pitchFamily="18" charset="0"/>
              </a:rPr>
              <a:t>u </a:t>
            </a:r>
            <a:r>
              <a:rPr lang="en-US" sz="1100" spc="-10" dirty="0">
                <a:latin typeface="Times New Roman" panose="02020603050405020304" pitchFamily="18" charset="0"/>
                <a:cs typeface="Times New Roman" panose="02020603050405020304" pitchFamily="18" charset="0"/>
              </a:rPr>
              <a:t>w</a:t>
            </a:r>
            <a:r>
              <a:rPr lang="en-US" sz="1100" dirty="0">
                <a:latin typeface="Times New Roman" panose="02020603050405020304" pitchFamily="18" charset="0"/>
                <a:cs typeface="Times New Roman" panose="02020603050405020304" pitchFamily="18" charset="0"/>
              </a:rPr>
              <a:t>ill</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lear</a:t>
            </a:r>
            <a:r>
              <a:rPr lang="en-US" sz="1100" dirty="0">
                <a:latin typeface="Times New Roman" panose="02020603050405020304" pitchFamily="18" charset="0"/>
                <a:cs typeface="Times New Roman" panose="02020603050405020304" pitchFamily="18" charset="0"/>
              </a:rPr>
              <a:t>n</a:t>
            </a:r>
            <a:r>
              <a:rPr lang="en-US" sz="1100" spc="-3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a</a:t>
            </a:r>
            <a:r>
              <a:rPr lang="en-US" sz="1100" spc="5" dirty="0">
                <a:latin typeface="Times New Roman" panose="02020603050405020304" pitchFamily="18" charset="0"/>
                <a:cs typeface="Times New Roman" panose="02020603050405020304" pitchFamily="18" charset="0"/>
              </a:rPr>
              <a:t>b</a:t>
            </a:r>
            <a:r>
              <a:rPr lang="en-US" sz="1100" dirty="0">
                <a:latin typeface="Times New Roman" panose="02020603050405020304" pitchFamily="18" charset="0"/>
                <a:cs typeface="Times New Roman" panose="02020603050405020304" pitchFamily="18" charset="0"/>
              </a:rPr>
              <a:t>o</a:t>
            </a:r>
            <a:r>
              <a:rPr lang="en-US" sz="1100" spc="-5" dirty="0">
                <a:latin typeface="Times New Roman" panose="02020603050405020304" pitchFamily="18" charset="0"/>
                <a:cs typeface="Times New Roman" panose="02020603050405020304" pitchFamily="18" charset="0"/>
              </a:rPr>
              <a:t>u</a:t>
            </a:r>
            <a:r>
              <a:rPr lang="en-US" sz="1100" dirty="0">
                <a:latin typeface="Times New Roman" panose="02020603050405020304" pitchFamily="18" charset="0"/>
                <a:cs typeface="Times New Roman" panose="02020603050405020304" pitchFamily="18" charset="0"/>
              </a:rPr>
              <a:t>t</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b</a:t>
            </a:r>
            <a:r>
              <a:rPr lang="en-US" sz="1100" spc="-5" dirty="0">
                <a:latin typeface="Times New Roman" panose="02020603050405020304" pitchFamily="18" charset="0"/>
                <a:cs typeface="Times New Roman" panose="02020603050405020304" pitchFamily="18" charset="0"/>
              </a:rPr>
              <a:t>lo</a:t>
            </a:r>
            <a:r>
              <a:rPr lang="en-US" sz="1100" spc="-10" dirty="0">
                <a:latin typeface="Times New Roman" panose="02020603050405020304" pitchFamily="18" charset="0"/>
                <a:cs typeface="Times New Roman" panose="02020603050405020304" pitchFamily="18" charset="0"/>
              </a:rPr>
              <a:t>gs</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a</a:t>
            </a:r>
            <a:r>
              <a:rPr lang="en-US" sz="1100" dirty="0">
                <a:latin typeface="Times New Roman" panose="02020603050405020304" pitchFamily="18" charset="0"/>
                <a:cs typeface="Times New Roman" panose="02020603050405020304" pitchFamily="18" charset="0"/>
              </a:rPr>
              <a:t>n</a:t>
            </a:r>
            <a:r>
              <a:rPr lang="en-US" sz="1100" spc="-10" dirty="0">
                <a:latin typeface="Times New Roman" panose="02020603050405020304" pitchFamily="18" charset="0"/>
                <a:cs typeface="Times New Roman" panose="02020603050405020304" pitchFamily="18" charset="0"/>
              </a:rPr>
              <a:t>d</a:t>
            </a:r>
            <a:r>
              <a:rPr lang="en-US" sz="1100" spc="-4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b</a:t>
            </a:r>
            <a:r>
              <a:rPr lang="en-US" sz="1100" spc="-5" dirty="0">
                <a:latin typeface="Times New Roman" panose="02020603050405020304" pitchFamily="18" charset="0"/>
                <a:cs typeface="Times New Roman" panose="02020603050405020304" pitchFamily="18" charset="0"/>
              </a:rPr>
              <a:t>lo</a:t>
            </a:r>
            <a:r>
              <a:rPr lang="en-US" sz="1100" spc="-10" dirty="0">
                <a:latin typeface="Times New Roman" panose="02020603050405020304" pitchFamily="18" charset="0"/>
                <a:cs typeface="Times New Roman" panose="02020603050405020304" pitchFamily="18" charset="0"/>
              </a:rPr>
              <a:t>g</a:t>
            </a:r>
            <a:r>
              <a:rPr lang="en-US" sz="1100" spc="-5" dirty="0">
                <a:latin typeface="Times New Roman" panose="02020603050405020304" pitchFamily="18" charset="0"/>
                <a:cs typeface="Times New Roman" panose="02020603050405020304" pitchFamily="18" charset="0"/>
              </a:rPr>
              <a:t>g</a:t>
            </a:r>
            <a:r>
              <a:rPr lang="en-US" sz="1100" spc="-10" dirty="0">
                <a:latin typeface="Times New Roman" panose="02020603050405020304" pitchFamily="18" charset="0"/>
                <a:cs typeface="Times New Roman" panose="02020603050405020304" pitchFamily="18" charset="0"/>
              </a:rPr>
              <a:t>ers</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in</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t</a:t>
            </a:r>
            <a:r>
              <a:rPr lang="en-US" sz="1100" spc="-5" dirty="0">
                <a:latin typeface="Times New Roman" panose="02020603050405020304" pitchFamily="18" charset="0"/>
                <a:cs typeface="Times New Roman" panose="02020603050405020304" pitchFamily="18" charset="0"/>
              </a:rPr>
              <a:t>his</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clas</a:t>
            </a:r>
            <a:r>
              <a:rPr lang="en-US" sz="1100" spc="10" dirty="0">
                <a:latin typeface="Times New Roman" panose="02020603050405020304" pitchFamily="18" charset="0"/>
                <a:cs typeface="Times New Roman" panose="02020603050405020304" pitchFamily="18" charset="0"/>
              </a:rPr>
              <a:t>s</a:t>
            </a:r>
            <a:r>
              <a:rPr lang="en-US" sz="1100" dirty="0">
                <a:latin typeface="Times New Roman" panose="02020603050405020304" pitchFamily="18" charset="0"/>
                <a:cs typeface="Times New Roman" panose="02020603050405020304" pitchFamily="18" charset="0"/>
              </a:rPr>
              <a:t>.</a:t>
            </a:r>
            <a:r>
              <a:rPr lang="en-US" sz="1100" spc="-3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You</a:t>
            </a:r>
            <a:r>
              <a:rPr lang="en-US" sz="1100" dirty="0">
                <a:latin typeface="Times New Roman" panose="02020603050405020304" pitchFamily="18" charset="0"/>
                <a:cs typeface="Times New Roman" panose="02020603050405020304" pitchFamily="18" charset="0"/>
              </a:rPr>
              <a:t>'ll</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als</a:t>
            </a:r>
            <a:r>
              <a:rPr lang="en-US" sz="1100" dirty="0">
                <a:latin typeface="Times New Roman" panose="02020603050405020304" pitchFamily="18" charset="0"/>
                <a:cs typeface="Times New Roman" panose="02020603050405020304" pitchFamily="18" charset="0"/>
              </a:rPr>
              <a:t>o</a:t>
            </a:r>
            <a:r>
              <a:rPr lang="en-US" sz="1100" spc="-3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le</a:t>
            </a:r>
            <a:r>
              <a:rPr lang="en-US" sz="1100" dirty="0">
                <a:latin typeface="Times New Roman" panose="02020603050405020304" pitchFamily="18" charset="0"/>
                <a:cs typeface="Times New Roman" panose="02020603050405020304" pitchFamily="18" charset="0"/>
              </a:rPr>
              <a:t>a</a:t>
            </a:r>
            <a:r>
              <a:rPr lang="en-US" sz="1100" spc="-10" dirty="0">
                <a:latin typeface="Times New Roman" panose="02020603050405020304" pitchFamily="18" charset="0"/>
                <a:cs typeface="Times New Roman" panose="02020603050405020304" pitchFamily="18" charset="0"/>
              </a:rPr>
              <a:t>r</a:t>
            </a:r>
            <a:r>
              <a:rPr lang="en-US" sz="1100" dirty="0">
                <a:latin typeface="Times New Roman" panose="02020603050405020304" pitchFamily="18" charset="0"/>
                <a:cs typeface="Times New Roman" panose="02020603050405020304" pitchFamily="18" charset="0"/>
              </a:rPr>
              <a:t>n</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abo</a:t>
            </a:r>
            <a:r>
              <a:rPr lang="en-US" sz="1100" spc="-5" dirty="0">
                <a:latin typeface="Times New Roman" panose="02020603050405020304" pitchFamily="18" charset="0"/>
                <a:cs typeface="Times New Roman" panose="02020603050405020304" pitchFamily="18" charset="0"/>
              </a:rPr>
              <a:t>u</a:t>
            </a:r>
            <a:r>
              <a:rPr lang="en-US" sz="1100" dirty="0">
                <a:latin typeface="Times New Roman" panose="02020603050405020304" pitchFamily="18" charset="0"/>
                <a:cs typeface="Times New Roman" panose="02020603050405020304" pitchFamily="18" charset="0"/>
              </a:rPr>
              <a:t>t</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a</a:t>
            </a:r>
            <a:r>
              <a:rPr lang="en-US" sz="1100" spc="-3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f</a:t>
            </a:r>
            <a:r>
              <a:rPr lang="en-US" sz="1100" dirty="0">
                <a:latin typeface="Times New Roman" panose="02020603050405020304" pitchFamily="18" charset="0"/>
                <a:cs typeface="Times New Roman" panose="02020603050405020304" pitchFamily="18" charset="0"/>
              </a:rPr>
              <a:t>ew</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po</a:t>
            </a:r>
            <a:r>
              <a:rPr lang="en-US" sz="1100" spc="5" dirty="0">
                <a:latin typeface="Times New Roman" panose="02020603050405020304" pitchFamily="18" charset="0"/>
                <a:cs typeface="Times New Roman" panose="02020603050405020304" pitchFamily="18" charset="0"/>
              </a:rPr>
              <a:t>p</a:t>
            </a:r>
            <a:r>
              <a:rPr lang="en-US" sz="1100" spc="-5" dirty="0">
                <a:latin typeface="Times New Roman" panose="02020603050405020304" pitchFamily="18" charset="0"/>
                <a:cs typeface="Times New Roman" panose="02020603050405020304" pitchFamily="18" charset="0"/>
              </a:rPr>
              <a:t>ular </a:t>
            </a:r>
            <a:r>
              <a:rPr lang="en-US" sz="1100" dirty="0">
                <a:latin typeface="Times New Roman" panose="02020603050405020304" pitchFamily="18" charset="0"/>
                <a:cs typeface="Times New Roman" panose="02020603050405020304" pitchFamily="18" charset="0"/>
              </a:rPr>
              <a:t>b</a:t>
            </a:r>
            <a:r>
              <a:rPr lang="en-US" sz="1100" spc="-5" dirty="0">
                <a:latin typeface="Times New Roman" panose="02020603050405020304" pitchFamily="18" charset="0"/>
                <a:cs typeface="Times New Roman" panose="02020603050405020304" pitchFamily="18" charset="0"/>
              </a:rPr>
              <a:t>lo</a:t>
            </a:r>
            <a:r>
              <a:rPr lang="en-US" sz="1100" dirty="0">
                <a:latin typeface="Times New Roman" panose="02020603050405020304" pitchFamily="18" charset="0"/>
                <a:cs typeface="Times New Roman" panose="02020603050405020304" pitchFamily="18" charset="0"/>
              </a:rPr>
              <a:t>g</a:t>
            </a:r>
            <a:r>
              <a:rPr lang="en-US" sz="1100" spc="-4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cat</a:t>
            </a:r>
            <a:r>
              <a:rPr lang="en-US" sz="1100" spc="-10" dirty="0">
                <a:latin typeface="Times New Roman" panose="02020603050405020304" pitchFamily="18" charset="0"/>
                <a:cs typeface="Times New Roman" panose="02020603050405020304" pitchFamily="18" charset="0"/>
              </a:rPr>
              <a:t>eg</a:t>
            </a:r>
            <a:r>
              <a:rPr lang="en-US" sz="1100" spc="-15" dirty="0">
                <a:latin typeface="Times New Roman" panose="02020603050405020304" pitchFamily="18" charset="0"/>
                <a:cs typeface="Times New Roman" panose="02020603050405020304" pitchFamily="18" charset="0"/>
              </a:rPr>
              <a:t>or</a:t>
            </a:r>
            <a:r>
              <a:rPr lang="en-US" sz="1100" spc="-5" dirty="0">
                <a:latin typeface="Times New Roman" panose="02020603050405020304" pitchFamily="18" charset="0"/>
                <a:cs typeface="Times New Roman" panose="02020603050405020304" pitchFamily="18" charset="0"/>
              </a:rPr>
              <a:t>ies</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a</a:t>
            </a:r>
            <a:r>
              <a:rPr lang="en-US" sz="1100" dirty="0">
                <a:latin typeface="Times New Roman" panose="02020603050405020304" pitchFamily="18" charset="0"/>
                <a:cs typeface="Times New Roman" panose="02020603050405020304" pitchFamily="18" charset="0"/>
              </a:rPr>
              <a:t>n</a:t>
            </a:r>
            <a:r>
              <a:rPr lang="en-US" sz="1100" spc="-10" dirty="0">
                <a:latin typeface="Times New Roman" panose="02020603050405020304" pitchFamily="18" charset="0"/>
                <a:cs typeface="Times New Roman" panose="02020603050405020304" pitchFamily="18" charset="0"/>
              </a:rPr>
              <a:t>d</a:t>
            </a:r>
            <a:r>
              <a:rPr lang="en-US" sz="1100" spc="-45" dirty="0">
                <a:latin typeface="Times New Roman" panose="02020603050405020304" pitchFamily="18" charset="0"/>
                <a:cs typeface="Times New Roman" panose="02020603050405020304" pitchFamily="18" charset="0"/>
              </a:rPr>
              <a:t> </a:t>
            </a:r>
            <a:r>
              <a:rPr lang="en-US" sz="1100" spc="-20" dirty="0">
                <a:latin typeface="Times New Roman" panose="02020603050405020304" pitchFamily="18" charset="0"/>
                <a:cs typeface="Times New Roman" panose="02020603050405020304" pitchFamily="18" charset="0"/>
              </a:rPr>
              <a:t>d</a:t>
            </a:r>
            <a:r>
              <a:rPr lang="en-US" sz="1100" spc="-5" dirty="0">
                <a:latin typeface="Times New Roman" panose="02020603050405020304" pitchFamily="18" charset="0"/>
                <a:cs typeface="Times New Roman" panose="02020603050405020304" pitchFamily="18" charset="0"/>
              </a:rPr>
              <a:t>is</a:t>
            </a:r>
            <a:r>
              <a:rPr lang="en-US" sz="1100" dirty="0">
                <a:latin typeface="Times New Roman" panose="02020603050405020304" pitchFamily="18" charset="0"/>
                <a:cs typeface="Times New Roman" panose="02020603050405020304" pitchFamily="18" charset="0"/>
              </a:rPr>
              <a:t>c</a:t>
            </a:r>
            <a:r>
              <a:rPr lang="en-US" sz="1100" spc="-10" dirty="0">
                <a:latin typeface="Times New Roman" panose="02020603050405020304" pitchFamily="18" charset="0"/>
                <a:cs typeface="Times New Roman" panose="02020603050405020304" pitchFamily="18" charset="0"/>
              </a:rPr>
              <a:t>o</a:t>
            </a:r>
            <a:r>
              <a:rPr lang="en-US" sz="1100" spc="-20" dirty="0">
                <a:latin typeface="Times New Roman" panose="02020603050405020304" pitchFamily="18" charset="0"/>
                <a:cs typeface="Times New Roman" panose="02020603050405020304" pitchFamily="18" charset="0"/>
              </a:rPr>
              <a:t>v</a:t>
            </a:r>
            <a:r>
              <a:rPr lang="en-US" sz="1100" spc="-10" dirty="0">
                <a:latin typeface="Times New Roman" panose="02020603050405020304" pitchFamily="18" charset="0"/>
                <a:cs typeface="Times New Roman" panose="02020603050405020304" pitchFamily="18" charset="0"/>
              </a:rPr>
              <a:t>er</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t</a:t>
            </a:r>
            <a:r>
              <a:rPr lang="en-US" sz="1100" spc="-10" dirty="0">
                <a:latin typeface="Times New Roman" panose="02020603050405020304" pitchFamily="18" charset="0"/>
                <a:cs typeface="Times New Roman" panose="02020603050405020304" pitchFamily="18" charset="0"/>
              </a:rPr>
              <a:t>he</a:t>
            </a:r>
            <a:r>
              <a:rPr lang="en-US" sz="1100" spc="-40"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m</a:t>
            </a:r>
            <a:r>
              <a:rPr lang="en-US" sz="1100" spc="-15" dirty="0">
                <a:latin typeface="Times New Roman" panose="02020603050405020304" pitchFamily="18" charset="0"/>
                <a:cs typeface="Times New Roman" panose="02020603050405020304" pitchFamily="18" charset="0"/>
              </a:rPr>
              <a:t>o</a:t>
            </a:r>
            <a:r>
              <a:rPr lang="en-US" sz="1100" spc="-5" dirty="0">
                <a:latin typeface="Times New Roman" panose="02020603050405020304" pitchFamily="18" charset="0"/>
                <a:cs typeface="Times New Roman" panose="02020603050405020304" pitchFamily="18" charset="0"/>
              </a:rPr>
              <a:t>t</a:t>
            </a:r>
            <a:r>
              <a:rPr lang="en-US" sz="1100" dirty="0">
                <a:latin typeface="Times New Roman" panose="02020603050405020304" pitchFamily="18" charset="0"/>
                <a:cs typeface="Times New Roman" panose="02020603050405020304" pitchFamily="18" charset="0"/>
              </a:rPr>
              <a:t>i</a:t>
            </a:r>
            <a:r>
              <a:rPr lang="en-US" sz="1100" spc="-15" dirty="0">
                <a:latin typeface="Times New Roman" panose="02020603050405020304" pitchFamily="18" charset="0"/>
                <a:cs typeface="Times New Roman" panose="02020603050405020304" pitchFamily="18" charset="0"/>
              </a:rPr>
              <a:t>v</a:t>
            </a:r>
            <a:r>
              <a:rPr lang="en-US" sz="1100" spc="-5" dirty="0">
                <a:latin typeface="Times New Roman" panose="02020603050405020304" pitchFamily="18" charset="0"/>
                <a:cs typeface="Times New Roman" panose="02020603050405020304" pitchFamily="18" charset="0"/>
              </a:rPr>
              <a:t>a</a:t>
            </a:r>
            <a:r>
              <a:rPr lang="en-US" sz="1100" dirty="0">
                <a:latin typeface="Times New Roman" panose="02020603050405020304" pitchFamily="18" charset="0"/>
                <a:cs typeface="Times New Roman" panose="02020603050405020304" pitchFamily="18" charset="0"/>
              </a:rPr>
              <a:t>t</a:t>
            </a:r>
            <a:r>
              <a:rPr lang="en-US" sz="1100" spc="-10" dirty="0">
                <a:latin typeface="Times New Roman" panose="02020603050405020304" pitchFamily="18" charset="0"/>
                <a:cs typeface="Times New Roman" panose="02020603050405020304" pitchFamily="18" charset="0"/>
              </a:rPr>
              <a:t>ions</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b</a:t>
            </a:r>
            <a:r>
              <a:rPr lang="en-US" sz="1100" spc="-10" dirty="0">
                <a:latin typeface="Times New Roman" panose="02020603050405020304" pitchFamily="18" charset="0"/>
                <a:cs typeface="Times New Roman" panose="02020603050405020304" pitchFamily="18" charset="0"/>
              </a:rPr>
              <a:t>ehind</a:t>
            </a:r>
            <a:r>
              <a:rPr lang="en-US" sz="1100" spc="-4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b</a:t>
            </a:r>
            <a:r>
              <a:rPr lang="en-US" sz="1100" spc="-5" dirty="0">
                <a:latin typeface="Times New Roman" panose="02020603050405020304" pitchFamily="18" charset="0"/>
                <a:cs typeface="Times New Roman" panose="02020603050405020304" pitchFamily="18" charset="0"/>
              </a:rPr>
              <a:t>lo</a:t>
            </a:r>
            <a:r>
              <a:rPr lang="en-US" sz="1100" spc="-10" dirty="0">
                <a:latin typeface="Times New Roman" panose="02020603050405020304" pitchFamily="18" charset="0"/>
                <a:cs typeface="Times New Roman" panose="02020603050405020304" pitchFamily="18" charset="0"/>
              </a:rPr>
              <a:t>g</a:t>
            </a:r>
            <a:r>
              <a:rPr lang="en-US" sz="1100" spc="-5" dirty="0">
                <a:latin typeface="Times New Roman" panose="02020603050405020304" pitchFamily="18" charset="0"/>
                <a:cs typeface="Times New Roman" panose="02020603050405020304" pitchFamily="18" charset="0"/>
              </a:rPr>
              <a:t>gers.</a:t>
            </a:r>
            <a:endParaRPr lang="en-US" sz="1100" dirty="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a:p>
            <a:r>
              <a:rPr lang="en-US" sz="1100" b="1" dirty="0">
                <a:solidFill>
                  <a:srgbClr val="393835"/>
                </a:solidFill>
                <a:latin typeface="Times New Roman" panose="02020603050405020304" pitchFamily="18" charset="0"/>
                <a:cs typeface="Times New Roman" panose="02020603050405020304" pitchFamily="18" charset="0"/>
              </a:rPr>
              <a:t>O</a:t>
            </a:r>
            <a:r>
              <a:rPr lang="en-US" sz="1100" b="1" spc="-5" dirty="0">
                <a:solidFill>
                  <a:srgbClr val="393835"/>
                </a:solidFill>
                <a:latin typeface="Times New Roman" panose="02020603050405020304" pitchFamily="18" charset="0"/>
                <a:cs typeface="Times New Roman" panose="02020603050405020304" pitchFamily="18" charset="0"/>
              </a:rPr>
              <a:t>BJE</a:t>
            </a:r>
            <a:r>
              <a:rPr lang="en-US" sz="1100" b="1" spc="-10" dirty="0">
                <a:solidFill>
                  <a:srgbClr val="393835"/>
                </a:solidFill>
                <a:latin typeface="Times New Roman" panose="02020603050405020304" pitchFamily="18" charset="0"/>
                <a:cs typeface="Times New Roman" panose="02020603050405020304" pitchFamily="18" charset="0"/>
              </a:rPr>
              <a:t>C</a:t>
            </a:r>
            <a:r>
              <a:rPr lang="en-US" sz="1100" b="1" dirty="0">
                <a:solidFill>
                  <a:srgbClr val="393835"/>
                </a:solidFill>
                <a:latin typeface="Times New Roman" panose="02020603050405020304" pitchFamily="18" charset="0"/>
                <a:cs typeface="Times New Roman" panose="02020603050405020304" pitchFamily="18" charset="0"/>
              </a:rPr>
              <a:t>T</a:t>
            </a:r>
            <a:r>
              <a:rPr lang="en-US" sz="1100" b="1" spc="-10" dirty="0">
                <a:solidFill>
                  <a:srgbClr val="393835"/>
                </a:solidFill>
                <a:latin typeface="Times New Roman" panose="02020603050405020304" pitchFamily="18" charset="0"/>
                <a:cs typeface="Times New Roman" panose="02020603050405020304" pitchFamily="18" charset="0"/>
              </a:rPr>
              <a:t>IVE</a:t>
            </a:r>
          </a:p>
          <a:p>
            <a:endParaRPr lang="en-US" sz="1100" b="1" spc="-10" dirty="0">
              <a:solidFill>
                <a:srgbClr val="393835"/>
              </a:solidFill>
              <a:latin typeface="Times New Roman" panose="02020603050405020304" pitchFamily="18" charset="0"/>
              <a:cs typeface="Times New Roman" panose="02020603050405020304" pitchFamily="18" charset="0"/>
            </a:endParaRPr>
          </a:p>
          <a:p>
            <a:r>
              <a:rPr lang="en-US" sz="1100" spc="-10" dirty="0">
                <a:latin typeface="Times New Roman" panose="02020603050405020304" pitchFamily="18" charset="0"/>
                <a:cs typeface="Times New Roman" panose="02020603050405020304" pitchFamily="18" charset="0"/>
              </a:rPr>
              <a:t>T</a:t>
            </a:r>
            <a:r>
              <a:rPr lang="en-US" sz="1100" spc="-20" dirty="0">
                <a:latin typeface="Times New Roman" panose="02020603050405020304" pitchFamily="18" charset="0"/>
                <a:cs typeface="Times New Roman" panose="02020603050405020304" pitchFamily="18" charset="0"/>
              </a:rPr>
              <a:t>h</a:t>
            </a:r>
            <a:r>
              <a:rPr lang="en-US" sz="1100" spc="-5" dirty="0">
                <a:latin typeface="Times New Roman" panose="02020603050405020304" pitchFamily="18" charset="0"/>
                <a:cs typeface="Times New Roman" panose="02020603050405020304" pitchFamily="18" charset="0"/>
              </a:rPr>
              <a:t>is</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kin</a:t>
            </a:r>
            <a:r>
              <a:rPr lang="en-US" sz="1100" dirty="0">
                <a:latin typeface="Times New Roman" panose="02020603050405020304" pitchFamily="18" charset="0"/>
                <a:cs typeface="Times New Roman" panose="02020603050405020304" pitchFamily="18" charset="0"/>
              </a:rPr>
              <a:t>d</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of</a:t>
            </a:r>
            <a:r>
              <a:rPr lang="en-US" sz="1100" spc="-4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mate</a:t>
            </a:r>
            <a:r>
              <a:rPr lang="en-US" sz="1100" spc="-10" dirty="0">
                <a:latin typeface="Times New Roman" panose="02020603050405020304" pitchFamily="18" charset="0"/>
                <a:cs typeface="Times New Roman" panose="02020603050405020304" pitchFamily="18" charset="0"/>
              </a:rPr>
              <a:t>r</a:t>
            </a:r>
            <a:r>
              <a:rPr lang="en-US" sz="1100" dirty="0">
                <a:latin typeface="Times New Roman" panose="02020603050405020304" pitchFamily="18" charset="0"/>
                <a:cs typeface="Times New Roman" panose="02020603050405020304" pitchFamily="18" charset="0"/>
              </a:rPr>
              <a:t>ial</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m</a:t>
            </a:r>
            <a:r>
              <a:rPr lang="en-US" sz="1100" spc="-5" dirty="0">
                <a:latin typeface="Times New Roman" panose="02020603050405020304" pitchFamily="18" charset="0"/>
                <a:cs typeface="Times New Roman" panose="02020603050405020304" pitchFamily="18" charset="0"/>
              </a:rPr>
              <a:t>a</a:t>
            </a:r>
            <a:r>
              <a:rPr lang="en-US" sz="1100" dirty="0">
                <a:latin typeface="Times New Roman" panose="02020603050405020304" pitchFamily="18" charset="0"/>
                <a:cs typeface="Times New Roman" panose="02020603050405020304" pitchFamily="18" charset="0"/>
              </a:rPr>
              <a:t>y</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b</a:t>
            </a:r>
            <a:r>
              <a:rPr lang="en-US" sz="1100" dirty="0">
                <a:latin typeface="Times New Roman" panose="02020603050405020304" pitchFamily="18" charset="0"/>
                <a:cs typeface="Times New Roman" panose="02020603050405020304" pitchFamily="18" charset="0"/>
              </a:rPr>
              <a:t>e</a:t>
            </a:r>
            <a:r>
              <a:rPr lang="en-US" sz="1100" spc="-35" dirty="0">
                <a:latin typeface="Times New Roman" panose="02020603050405020304" pitchFamily="18" charset="0"/>
                <a:cs typeface="Times New Roman" panose="02020603050405020304" pitchFamily="18" charset="0"/>
              </a:rPr>
              <a:t> </a:t>
            </a:r>
            <a:r>
              <a:rPr lang="en-US" sz="1100" spc="-15" dirty="0">
                <a:latin typeface="Times New Roman" panose="02020603050405020304" pitchFamily="18" charset="0"/>
                <a:cs typeface="Times New Roman" panose="02020603050405020304" pitchFamily="18" charset="0"/>
              </a:rPr>
              <a:t>use</a:t>
            </a:r>
            <a:r>
              <a:rPr lang="en-US" sz="1100" spc="-10" dirty="0">
                <a:latin typeface="Times New Roman" panose="02020603050405020304" pitchFamily="18" charset="0"/>
                <a:cs typeface="Times New Roman" panose="02020603050405020304" pitchFamily="18" charset="0"/>
              </a:rPr>
              <a:t>d</a:t>
            </a:r>
            <a:r>
              <a:rPr lang="en-US" sz="1100" spc="-4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for</a:t>
            </a:r>
            <a:r>
              <a:rPr lang="en-US" sz="1100" spc="-4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many</a:t>
            </a:r>
            <a:r>
              <a:rPr lang="en-US" sz="1100" spc="-30" dirty="0">
                <a:latin typeface="Times New Roman" panose="02020603050405020304" pitchFamily="18" charset="0"/>
                <a:cs typeface="Times New Roman" panose="02020603050405020304" pitchFamily="18" charset="0"/>
              </a:rPr>
              <a:t> </a:t>
            </a:r>
            <a:r>
              <a:rPr lang="en-US" sz="1100" spc="-20" dirty="0">
                <a:latin typeface="Times New Roman" panose="02020603050405020304" pitchFamily="18" charset="0"/>
                <a:cs typeface="Times New Roman" panose="02020603050405020304" pitchFamily="18" charset="0"/>
              </a:rPr>
              <a:t>d</a:t>
            </a:r>
            <a:r>
              <a:rPr lang="en-US" sz="1100" spc="-5" dirty="0">
                <a:latin typeface="Times New Roman" panose="02020603050405020304" pitchFamily="18" charset="0"/>
                <a:cs typeface="Times New Roman" panose="02020603050405020304" pitchFamily="18" charset="0"/>
              </a:rPr>
              <a:t>if</a:t>
            </a:r>
            <a:r>
              <a:rPr lang="en-US" sz="1100" dirty="0">
                <a:latin typeface="Times New Roman" panose="02020603050405020304" pitchFamily="18" charset="0"/>
                <a:cs typeface="Times New Roman" panose="02020603050405020304" pitchFamily="18" charset="0"/>
              </a:rPr>
              <a:t>f</a:t>
            </a:r>
            <a:r>
              <a:rPr lang="en-US" sz="1100" spc="-10" dirty="0">
                <a:latin typeface="Times New Roman" panose="02020603050405020304" pitchFamily="18" charset="0"/>
                <a:cs typeface="Times New Roman" panose="02020603050405020304" pitchFamily="18" charset="0"/>
              </a:rPr>
              <a:t>erent</a:t>
            </a:r>
            <a:r>
              <a:rPr lang="en-US" sz="1100" spc="-3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p</a:t>
            </a:r>
            <a:r>
              <a:rPr lang="en-US" sz="1100" spc="-15" dirty="0">
                <a:latin typeface="Times New Roman" panose="02020603050405020304" pitchFamily="18" charset="0"/>
                <a:cs typeface="Times New Roman" panose="02020603050405020304" pitchFamily="18" charset="0"/>
              </a:rPr>
              <a:t>ur</a:t>
            </a:r>
            <a:r>
              <a:rPr lang="en-US" sz="1100" dirty="0">
                <a:latin typeface="Times New Roman" panose="02020603050405020304" pitchFamily="18" charset="0"/>
                <a:cs typeface="Times New Roman" panose="02020603050405020304" pitchFamily="18" charset="0"/>
              </a:rPr>
              <a:t>p</a:t>
            </a:r>
            <a:r>
              <a:rPr lang="en-US" sz="1100" spc="-10" dirty="0">
                <a:latin typeface="Times New Roman" panose="02020603050405020304" pitchFamily="18" charset="0"/>
                <a:cs typeface="Times New Roman" panose="02020603050405020304" pitchFamily="18" charset="0"/>
              </a:rPr>
              <a:t>oses</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a</a:t>
            </a:r>
            <a:r>
              <a:rPr lang="en-US" sz="1100" spc="-15" dirty="0">
                <a:latin typeface="Times New Roman" panose="02020603050405020304" pitchFamily="18" charset="0"/>
                <a:cs typeface="Times New Roman" panose="02020603050405020304" pitchFamily="18" charset="0"/>
              </a:rPr>
              <a:t>n</a:t>
            </a:r>
            <a:r>
              <a:rPr lang="en-US" sz="1100" spc="-10" dirty="0">
                <a:latin typeface="Times New Roman" panose="02020603050405020304" pitchFamily="18" charset="0"/>
                <a:cs typeface="Times New Roman" panose="02020603050405020304" pitchFamily="18" charset="0"/>
              </a:rPr>
              <a:t>d</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ob</a:t>
            </a:r>
            <a:r>
              <a:rPr lang="en-US" sz="1100" spc="-10" dirty="0">
                <a:latin typeface="Times New Roman" panose="02020603050405020304" pitchFamily="18" charset="0"/>
                <a:cs typeface="Times New Roman" panose="02020603050405020304" pitchFamily="18" charset="0"/>
              </a:rPr>
              <a:t>j</a:t>
            </a:r>
            <a:r>
              <a:rPr lang="en-US" sz="1100" dirty="0">
                <a:latin typeface="Times New Roman" panose="02020603050405020304" pitchFamily="18" charset="0"/>
                <a:cs typeface="Times New Roman" panose="02020603050405020304" pitchFamily="18" charset="0"/>
              </a:rPr>
              <a:t>ect</a:t>
            </a:r>
            <a:r>
              <a:rPr lang="en-US" sz="1100" spc="-5" dirty="0">
                <a:latin typeface="Times New Roman" panose="02020603050405020304" pitchFamily="18" charset="0"/>
                <a:cs typeface="Times New Roman" panose="02020603050405020304" pitchFamily="18" charset="0"/>
              </a:rPr>
              <a:t>ives,</a:t>
            </a:r>
            <a:r>
              <a:rPr lang="en-US" sz="1100" spc="-3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from</a:t>
            </a:r>
            <a:r>
              <a:rPr lang="en-US" sz="1100" spc="-5" dirty="0">
                <a:latin typeface="Times New Roman" panose="02020603050405020304" pitchFamily="18" charset="0"/>
                <a:cs typeface="Times New Roman" panose="02020603050405020304" pitchFamily="18" charset="0"/>
              </a:rPr>
              <a:t> g</a:t>
            </a:r>
            <a:r>
              <a:rPr lang="en-US" sz="1100" spc="-10" dirty="0">
                <a:latin typeface="Times New Roman" panose="02020603050405020304" pitchFamily="18" charset="0"/>
                <a:cs typeface="Times New Roman" panose="02020603050405020304" pitchFamily="18" charset="0"/>
              </a:rPr>
              <a:t>r</a:t>
            </a:r>
            <a:r>
              <a:rPr lang="en-US" sz="1100" dirty="0">
                <a:latin typeface="Times New Roman" panose="02020603050405020304" pitchFamily="18" charset="0"/>
                <a:cs typeface="Times New Roman" panose="02020603050405020304" pitchFamily="18" charset="0"/>
              </a:rPr>
              <a:t>o</a:t>
            </a:r>
            <a:r>
              <a:rPr lang="en-US" sz="1100" spc="-10" dirty="0">
                <a:latin typeface="Times New Roman" panose="02020603050405020304" pitchFamily="18" charset="0"/>
                <a:cs typeface="Times New Roman" panose="02020603050405020304" pitchFamily="18" charset="0"/>
              </a:rPr>
              <a:t>w</a:t>
            </a:r>
            <a:r>
              <a:rPr lang="en-US" sz="1100" spc="-5" dirty="0">
                <a:latin typeface="Times New Roman" panose="02020603050405020304" pitchFamily="18" charset="0"/>
                <a:cs typeface="Times New Roman" panose="02020603050405020304" pitchFamily="18" charset="0"/>
              </a:rPr>
              <a:t>in</a:t>
            </a:r>
            <a:r>
              <a:rPr lang="en-US" sz="1100" dirty="0">
                <a:latin typeface="Times New Roman" panose="02020603050405020304" pitchFamily="18" charset="0"/>
                <a:cs typeface="Times New Roman" panose="02020603050405020304" pitchFamily="18" charset="0"/>
              </a:rPr>
              <a:t>g</a:t>
            </a:r>
            <a:r>
              <a:rPr lang="en-US" sz="1100" spc="-4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b</a:t>
            </a:r>
            <a:r>
              <a:rPr lang="en-US" sz="1100" spc="-10" dirty="0">
                <a:latin typeface="Times New Roman" panose="02020603050405020304" pitchFamily="18" charset="0"/>
                <a:cs typeface="Times New Roman" panose="02020603050405020304" pitchFamily="18" charset="0"/>
              </a:rPr>
              <a:t>r</a:t>
            </a:r>
            <a:r>
              <a:rPr lang="en-US" sz="1100" spc="-5" dirty="0">
                <a:latin typeface="Times New Roman" panose="02020603050405020304" pitchFamily="18" charset="0"/>
                <a:cs typeface="Times New Roman" panose="02020603050405020304" pitchFamily="18" charset="0"/>
              </a:rPr>
              <a:t>a</a:t>
            </a:r>
            <a:r>
              <a:rPr lang="en-US" sz="1100" spc="15" dirty="0">
                <a:latin typeface="Times New Roman" panose="02020603050405020304" pitchFamily="18" charset="0"/>
                <a:cs typeface="Times New Roman" panose="02020603050405020304" pitchFamily="18" charset="0"/>
              </a:rPr>
              <a:t>n</a:t>
            </a:r>
            <a:r>
              <a:rPr lang="en-US" sz="1100" spc="-10" dirty="0">
                <a:latin typeface="Times New Roman" panose="02020603050405020304" pitchFamily="18" charset="0"/>
                <a:cs typeface="Times New Roman" panose="02020603050405020304" pitchFamily="18" charset="0"/>
              </a:rPr>
              <a:t>d</a:t>
            </a:r>
            <a:r>
              <a:rPr lang="en-US" sz="1100" spc="-4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reco</a:t>
            </a:r>
            <a:r>
              <a:rPr lang="en-US" sz="1100" spc="-15" dirty="0">
                <a:latin typeface="Times New Roman" panose="02020603050405020304" pitchFamily="18" charset="0"/>
                <a:cs typeface="Times New Roman" panose="02020603050405020304" pitchFamily="18" charset="0"/>
              </a:rPr>
              <a:t>gn</a:t>
            </a:r>
            <a:r>
              <a:rPr lang="en-US" sz="1100" spc="-5" dirty="0">
                <a:latin typeface="Times New Roman" panose="02020603050405020304" pitchFamily="18" charset="0"/>
                <a:cs typeface="Times New Roman" panose="02020603050405020304" pitchFamily="18" charset="0"/>
              </a:rPr>
              <a:t>i</a:t>
            </a:r>
            <a:r>
              <a:rPr lang="en-US" sz="1100" spc="10" dirty="0">
                <a:latin typeface="Times New Roman" panose="02020603050405020304" pitchFamily="18" charset="0"/>
                <a:cs typeface="Times New Roman" panose="02020603050405020304" pitchFamily="18" charset="0"/>
              </a:rPr>
              <a:t>t</a:t>
            </a:r>
            <a:r>
              <a:rPr lang="en-US" sz="1100" spc="-10" dirty="0">
                <a:latin typeface="Times New Roman" panose="02020603050405020304" pitchFamily="18" charset="0"/>
                <a:cs typeface="Times New Roman" panose="02020603050405020304" pitchFamily="18" charset="0"/>
              </a:rPr>
              <a:t>ion</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t</a:t>
            </a:r>
            <a:r>
              <a:rPr lang="en-US" sz="1100" spc="-10" dirty="0">
                <a:latin typeface="Times New Roman" panose="02020603050405020304" pitchFamily="18" charset="0"/>
                <a:cs typeface="Times New Roman" panose="02020603050405020304" pitchFamily="18" charset="0"/>
              </a:rPr>
              <a:t>o</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c</a:t>
            </a:r>
            <a:r>
              <a:rPr lang="en-US" sz="1100" spc="-5" dirty="0">
                <a:latin typeface="Times New Roman" panose="02020603050405020304" pitchFamily="18" charset="0"/>
                <a:cs typeface="Times New Roman" panose="02020603050405020304" pitchFamily="18" charset="0"/>
              </a:rPr>
              <a:t>ult</a:t>
            </a:r>
            <a:r>
              <a:rPr lang="en-US" sz="1100" dirty="0">
                <a:latin typeface="Times New Roman" panose="02020603050405020304" pitchFamily="18" charset="0"/>
                <a:cs typeface="Times New Roman" panose="02020603050405020304" pitchFamily="18" charset="0"/>
              </a:rPr>
              <a:t>i</a:t>
            </a:r>
            <a:r>
              <a:rPr lang="en-US" sz="1100" spc="-15" dirty="0">
                <a:latin typeface="Times New Roman" panose="02020603050405020304" pitchFamily="18" charset="0"/>
                <a:cs typeface="Times New Roman" panose="02020603050405020304" pitchFamily="18" charset="0"/>
              </a:rPr>
              <a:t>v</a:t>
            </a:r>
            <a:r>
              <a:rPr lang="en-US" sz="1100" spc="-5" dirty="0">
                <a:latin typeface="Times New Roman" panose="02020603050405020304" pitchFamily="18" charset="0"/>
                <a:cs typeface="Times New Roman" panose="02020603050405020304" pitchFamily="18" charset="0"/>
              </a:rPr>
              <a:t>a</a:t>
            </a:r>
            <a:r>
              <a:rPr lang="en-US" sz="1100" dirty="0">
                <a:latin typeface="Times New Roman" panose="02020603050405020304" pitchFamily="18" charset="0"/>
                <a:cs typeface="Times New Roman" panose="02020603050405020304" pitchFamily="18" charset="0"/>
              </a:rPr>
              <a:t>t</a:t>
            </a:r>
            <a:r>
              <a:rPr lang="en-US" sz="1100" spc="-5" dirty="0">
                <a:latin typeface="Times New Roman" panose="02020603050405020304" pitchFamily="18" charset="0"/>
                <a:cs typeface="Times New Roman" panose="02020603050405020304" pitchFamily="18" charset="0"/>
              </a:rPr>
              <a:t>in</a:t>
            </a:r>
            <a:r>
              <a:rPr lang="en-US" sz="1100" dirty="0">
                <a:latin typeface="Times New Roman" panose="02020603050405020304" pitchFamily="18" charset="0"/>
                <a:cs typeface="Times New Roman" panose="02020603050405020304" pitchFamily="18" charset="0"/>
              </a:rPr>
              <a:t>g</a:t>
            </a:r>
            <a:r>
              <a:rPr lang="en-US" sz="1100" spc="-4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le</a:t>
            </a:r>
            <a:r>
              <a:rPr lang="en-US" sz="1100" dirty="0">
                <a:latin typeface="Times New Roman" panose="02020603050405020304" pitchFamily="18" charset="0"/>
                <a:cs typeface="Times New Roman" panose="02020603050405020304" pitchFamily="18" charset="0"/>
              </a:rPr>
              <a:t>a</a:t>
            </a:r>
            <a:r>
              <a:rPr lang="en-US" sz="1100" spc="-20" dirty="0">
                <a:latin typeface="Times New Roman" panose="02020603050405020304" pitchFamily="18" charset="0"/>
                <a:cs typeface="Times New Roman" panose="02020603050405020304" pitchFamily="18" charset="0"/>
              </a:rPr>
              <a:t>d</a:t>
            </a:r>
            <a:r>
              <a:rPr lang="en-US" sz="1100" spc="-5" dirty="0">
                <a:latin typeface="Times New Roman" panose="02020603050405020304" pitchFamily="18" charset="0"/>
                <a:cs typeface="Times New Roman" panose="02020603050405020304" pitchFamily="18" charset="0"/>
              </a:rPr>
              <a:t>s.</a:t>
            </a:r>
            <a:r>
              <a:rPr lang="en-US" sz="1100" spc="-3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Prior</a:t>
            </a:r>
            <a:r>
              <a:rPr lang="en-US" sz="1100" spc="-4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t</a:t>
            </a:r>
            <a:r>
              <a:rPr lang="en-US" sz="1100" dirty="0">
                <a:latin typeface="Times New Roman" panose="02020603050405020304" pitchFamily="18" charset="0"/>
                <a:cs typeface="Times New Roman" panose="02020603050405020304" pitchFamily="18" charset="0"/>
              </a:rPr>
              <a:t>o</a:t>
            </a:r>
            <a:r>
              <a:rPr lang="en-US" sz="1100" spc="-40" dirty="0">
                <a:latin typeface="Times New Roman" panose="02020603050405020304" pitchFamily="18" charset="0"/>
                <a:cs typeface="Times New Roman" panose="02020603050405020304" pitchFamily="18" charset="0"/>
              </a:rPr>
              <a:t> </a:t>
            </a:r>
            <a:r>
              <a:rPr lang="en-US" sz="1100" spc="-15" dirty="0">
                <a:latin typeface="Times New Roman" panose="02020603050405020304" pitchFamily="18" charset="0"/>
                <a:cs typeface="Times New Roman" panose="02020603050405020304" pitchFamily="18" charset="0"/>
              </a:rPr>
              <a:t>d</a:t>
            </a:r>
            <a:r>
              <a:rPr lang="en-US" sz="1100" spc="-10" dirty="0">
                <a:latin typeface="Times New Roman" panose="02020603050405020304" pitchFamily="18" charset="0"/>
                <a:cs typeface="Times New Roman" panose="02020603050405020304" pitchFamily="18" charset="0"/>
              </a:rPr>
              <a:t>evelopi</a:t>
            </a:r>
            <a:r>
              <a:rPr lang="en-US" sz="1100" spc="-5" dirty="0">
                <a:latin typeface="Times New Roman" panose="02020603050405020304" pitchFamily="18" charset="0"/>
                <a:cs typeface="Times New Roman" panose="02020603050405020304" pitchFamily="18" charset="0"/>
              </a:rPr>
              <a:t>n</a:t>
            </a:r>
            <a:r>
              <a:rPr lang="en-US" sz="1100" dirty="0">
                <a:latin typeface="Times New Roman" panose="02020603050405020304" pitchFamily="18" charset="0"/>
                <a:cs typeface="Times New Roman" panose="02020603050405020304" pitchFamily="18" charset="0"/>
              </a:rPr>
              <a:t>g</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a</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blo</a:t>
            </a:r>
            <a:r>
              <a:rPr lang="en-US" sz="1100" dirty="0">
                <a:latin typeface="Times New Roman" panose="02020603050405020304" pitchFamily="18" charset="0"/>
                <a:cs typeface="Times New Roman" panose="02020603050405020304" pitchFamily="18" charset="0"/>
              </a:rPr>
              <a:t>g</a:t>
            </a:r>
            <a:r>
              <a:rPr lang="en-US" sz="1100" spc="-40"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conte</a:t>
            </a:r>
            <a:r>
              <a:rPr lang="en-US" sz="1100" spc="-5" dirty="0">
                <a:latin typeface="Times New Roman" panose="02020603050405020304" pitchFamily="18" charset="0"/>
                <a:cs typeface="Times New Roman" panose="02020603050405020304" pitchFamily="18" charset="0"/>
              </a:rPr>
              <a:t>n</a:t>
            </a:r>
            <a:r>
              <a:rPr lang="en-US" sz="1100" dirty="0">
                <a:latin typeface="Times New Roman" panose="02020603050405020304" pitchFamily="18" charset="0"/>
                <a:cs typeface="Times New Roman" panose="02020603050405020304" pitchFamily="18" charset="0"/>
              </a:rPr>
              <a:t>t</a:t>
            </a:r>
            <a:r>
              <a:rPr lang="en-US" sz="1100" spc="-3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p</a:t>
            </a:r>
            <a:r>
              <a:rPr lang="en-US" sz="1100" spc="-5" dirty="0">
                <a:latin typeface="Times New Roman" panose="02020603050405020304" pitchFamily="18" charset="0"/>
                <a:cs typeface="Times New Roman" panose="02020603050405020304" pitchFamily="18" charset="0"/>
              </a:rPr>
              <a:t>lan, </a:t>
            </a:r>
            <a:r>
              <a:rPr lang="en-US" sz="1100" spc="-10" dirty="0">
                <a:latin typeface="Times New Roman" panose="02020603050405020304" pitchFamily="18" charset="0"/>
                <a:cs typeface="Times New Roman" panose="02020603050405020304" pitchFamily="18" charset="0"/>
              </a:rPr>
              <a:t>ha</a:t>
            </a:r>
            <a:r>
              <a:rPr lang="en-US" sz="1100" spc="-20" dirty="0">
                <a:latin typeface="Times New Roman" panose="02020603050405020304" pitchFamily="18" charset="0"/>
                <a:cs typeface="Times New Roman" panose="02020603050405020304" pitchFamily="18" charset="0"/>
              </a:rPr>
              <a:t>v</a:t>
            </a:r>
            <a:r>
              <a:rPr lang="en-US" sz="1100" spc="-5" dirty="0">
                <a:latin typeface="Times New Roman" panose="02020603050405020304" pitchFamily="18" charset="0"/>
                <a:cs typeface="Times New Roman" panose="02020603050405020304" pitchFamily="18" charset="0"/>
              </a:rPr>
              <a:t>in</a:t>
            </a:r>
            <a:r>
              <a:rPr lang="en-US" sz="1100" dirty="0">
                <a:latin typeface="Times New Roman" panose="02020603050405020304" pitchFamily="18" charset="0"/>
                <a:cs typeface="Times New Roman" panose="02020603050405020304" pitchFamily="18" charset="0"/>
              </a:rPr>
              <a:t>g</a:t>
            </a:r>
            <a:r>
              <a:rPr lang="en-US" sz="1100" spc="-4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a</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fi</a:t>
            </a:r>
            <a:r>
              <a:rPr lang="en-US" sz="1100" spc="-10" dirty="0">
                <a:latin typeface="Times New Roman" panose="02020603050405020304" pitchFamily="18" charset="0"/>
                <a:cs typeface="Times New Roman" panose="02020603050405020304" pitchFamily="18" charset="0"/>
              </a:rPr>
              <a:t>r</a:t>
            </a:r>
            <a:r>
              <a:rPr lang="en-US" sz="1100" dirty="0">
                <a:latin typeface="Times New Roman" panose="02020603050405020304" pitchFamily="18" charset="0"/>
                <a:cs typeface="Times New Roman" panose="02020603050405020304" pitchFamily="18" charset="0"/>
              </a:rPr>
              <a:t>m</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g</a:t>
            </a:r>
            <a:r>
              <a:rPr lang="en-US" sz="1100" spc="-10" dirty="0">
                <a:latin typeface="Times New Roman" panose="02020603050405020304" pitchFamily="18" charset="0"/>
                <a:cs typeface="Times New Roman" panose="02020603050405020304" pitchFamily="18" charset="0"/>
              </a:rPr>
              <a:t>r</a:t>
            </a:r>
            <a:r>
              <a:rPr lang="en-US" sz="1100" spc="-5" dirty="0">
                <a:latin typeface="Times New Roman" panose="02020603050405020304" pitchFamily="18" charset="0"/>
                <a:cs typeface="Times New Roman" panose="02020603050405020304" pitchFamily="18" charset="0"/>
              </a:rPr>
              <a:t>as</a:t>
            </a:r>
            <a:r>
              <a:rPr lang="en-US" sz="1100" dirty="0">
                <a:latin typeface="Times New Roman" panose="02020603050405020304" pitchFamily="18" charset="0"/>
                <a:cs typeface="Times New Roman" panose="02020603050405020304" pitchFamily="18" charset="0"/>
              </a:rPr>
              <a:t>p</a:t>
            </a:r>
            <a:r>
              <a:rPr lang="en-US" sz="1100" spc="-3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of</a:t>
            </a:r>
            <a:r>
              <a:rPr lang="en-US" sz="1100" spc="-4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y</a:t>
            </a:r>
            <a:r>
              <a:rPr lang="en-US" sz="1100" dirty="0">
                <a:latin typeface="Times New Roman" panose="02020603050405020304" pitchFamily="18" charset="0"/>
                <a:cs typeface="Times New Roman" panose="02020603050405020304" pitchFamily="18" charset="0"/>
              </a:rPr>
              <a:t>o</a:t>
            </a:r>
            <a:r>
              <a:rPr lang="en-US" sz="1100" spc="-5" dirty="0">
                <a:latin typeface="Times New Roman" panose="02020603050405020304" pitchFamily="18" charset="0"/>
                <a:cs typeface="Times New Roman" panose="02020603050405020304" pitchFamily="18" charset="0"/>
              </a:rPr>
              <a:t>ur</a:t>
            </a:r>
            <a:r>
              <a:rPr lang="en-US" sz="1100" spc="-4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ma</a:t>
            </a:r>
            <a:r>
              <a:rPr lang="en-US" sz="1100" dirty="0">
                <a:latin typeface="Times New Roman" panose="02020603050405020304" pitchFamily="18" charset="0"/>
                <a:cs typeface="Times New Roman" panose="02020603050405020304" pitchFamily="18" charset="0"/>
              </a:rPr>
              <a:t>r</a:t>
            </a:r>
            <a:r>
              <a:rPr lang="en-US" sz="1100" spc="-10" dirty="0">
                <a:latin typeface="Times New Roman" panose="02020603050405020304" pitchFamily="18" charset="0"/>
                <a:cs typeface="Times New Roman" panose="02020603050405020304" pitchFamily="18" charset="0"/>
              </a:rPr>
              <a:t>k</a:t>
            </a:r>
            <a:r>
              <a:rPr lang="en-US" sz="1100" dirty="0">
                <a:latin typeface="Times New Roman" panose="02020603050405020304" pitchFamily="18" charset="0"/>
                <a:cs typeface="Times New Roman" panose="02020603050405020304" pitchFamily="18" charset="0"/>
              </a:rPr>
              <a:t>et</a:t>
            </a:r>
            <a:r>
              <a:rPr lang="en-US" sz="1100" spc="-5" dirty="0">
                <a:latin typeface="Times New Roman" panose="02020603050405020304" pitchFamily="18" charset="0"/>
                <a:cs typeface="Times New Roman" panose="02020603050405020304" pitchFamily="18" charset="0"/>
              </a:rPr>
              <a:t>in</a:t>
            </a:r>
            <a:r>
              <a:rPr lang="en-US" sz="1100" dirty="0">
                <a:latin typeface="Times New Roman" panose="02020603050405020304" pitchFamily="18" charset="0"/>
                <a:cs typeface="Times New Roman" panose="02020603050405020304" pitchFamily="18" charset="0"/>
              </a:rPr>
              <a:t>g</a:t>
            </a:r>
            <a:r>
              <a:rPr lang="en-US" sz="1100" spc="-4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g</a:t>
            </a:r>
            <a:r>
              <a:rPr lang="en-US" sz="1100" dirty="0">
                <a:latin typeface="Times New Roman" panose="02020603050405020304" pitchFamily="18" charset="0"/>
                <a:cs typeface="Times New Roman" panose="02020603050405020304" pitchFamily="18" charset="0"/>
              </a:rPr>
              <a:t>o</a:t>
            </a:r>
            <a:r>
              <a:rPr lang="en-US" sz="1100" spc="10" dirty="0">
                <a:latin typeface="Times New Roman" panose="02020603050405020304" pitchFamily="18" charset="0"/>
                <a:cs typeface="Times New Roman" panose="02020603050405020304" pitchFamily="18" charset="0"/>
              </a:rPr>
              <a:t>a</a:t>
            </a:r>
            <a:r>
              <a:rPr lang="en-US" sz="1100" spc="-5" dirty="0">
                <a:latin typeface="Times New Roman" panose="02020603050405020304" pitchFamily="18" charset="0"/>
                <a:cs typeface="Times New Roman" panose="02020603050405020304" pitchFamily="18" charset="0"/>
              </a:rPr>
              <a:t>l</a:t>
            </a:r>
            <a:r>
              <a:rPr lang="en-US" sz="1100" dirty="0">
                <a:latin typeface="Times New Roman" panose="02020603050405020304" pitchFamily="18" charset="0"/>
                <a:cs typeface="Times New Roman" panose="02020603050405020304" pitchFamily="18" charset="0"/>
              </a:rPr>
              <a:t>s</a:t>
            </a:r>
            <a:r>
              <a:rPr lang="en-US" sz="1100" spc="-3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w</a:t>
            </a:r>
            <a:r>
              <a:rPr lang="en-US" sz="1100" dirty="0">
                <a:latin typeface="Times New Roman" panose="02020603050405020304" pitchFamily="18" charset="0"/>
                <a:cs typeface="Times New Roman" panose="02020603050405020304" pitchFamily="18" charset="0"/>
              </a:rPr>
              <a:t>i</a:t>
            </a:r>
            <a:r>
              <a:rPr lang="en-US" sz="1100" spc="10" dirty="0">
                <a:latin typeface="Times New Roman" panose="02020603050405020304" pitchFamily="18" charset="0"/>
                <a:cs typeface="Times New Roman" panose="02020603050405020304" pitchFamily="18" charset="0"/>
              </a:rPr>
              <a:t>l</a:t>
            </a:r>
            <a:r>
              <a:rPr lang="en-US" sz="1100" dirty="0">
                <a:latin typeface="Times New Roman" panose="02020603050405020304" pitchFamily="18" charset="0"/>
                <a:cs typeface="Times New Roman" panose="02020603050405020304" pitchFamily="18" charset="0"/>
              </a:rPr>
              <a:t>l</a:t>
            </a:r>
            <a:r>
              <a:rPr lang="en-US" sz="1100" spc="-40"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en</a:t>
            </a:r>
            <a:r>
              <a:rPr lang="en-US" sz="1100" spc="-5" dirty="0">
                <a:latin typeface="Times New Roman" panose="02020603050405020304" pitchFamily="18" charset="0"/>
                <a:cs typeface="Times New Roman" panose="02020603050405020304" pitchFamily="18" charset="0"/>
              </a:rPr>
              <a:t>a</a:t>
            </a:r>
            <a:r>
              <a:rPr lang="en-US" sz="1100" dirty="0">
                <a:latin typeface="Times New Roman" panose="02020603050405020304" pitchFamily="18" charset="0"/>
                <a:cs typeface="Times New Roman" panose="02020603050405020304" pitchFamily="18" charset="0"/>
              </a:rPr>
              <a:t>b</a:t>
            </a:r>
            <a:r>
              <a:rPr lang="en-US" sz="1100" spc="-5" dirty="0">
                <a:latin typeface="Times New Roman" panose="02020603050405020304" pitchFamily="18" charset="0"/>
                <a:cs typeface="Times New Roman" panose="02020603050405020304" pitchFamily="18" charset="0"/>
              </a:rPr>
              <a:t>l</a:t>
            </a:r>
            <a:r>
              <a:rPr lang="en-US" sz="1100" dirty="0">
                <a:latin typeface="Times New Roman" panose="02020603050405020304" pitchFamily="18" charset="0"/>
                <a:cs typeface="Times New Roman" panose="02020603050405020304" pitchFamily="18" charset="0"/>
              </a:rPr>
              <a:t>e</a:t>
            </a:r>
            <a:r>
              <a:rPr lang="en-US" sz="1100" spc="-40" dirty="0">
                <a:latin typeface="Times New Roman" panose="02020603050405020304" pitchFamily="18" charset="0"/>
                <a:cs typeface="Times New Roman" panose="02020603050405020304" pitchFamily="18" charset="0"/>
              </a:rPr>
              <a:t> </a:t>
            </a:r>
            <a:r>
              <a:rPr lang="en-US" sz="1100" spc="-15" dirty="0">
                <a:latin typeface="Times New Roman" panose="02020603050405020304" pitchFamily="18" charset="0"/>
                <a:cs typeface="Times New Roman" panose="02020603050405020304" pitchFamily="18" charset="0"/>
              </a:rPr>
              <a:t>y</a:t>
            </a:r>
            <a:r>
              <a:rPr lang="en-US" sz="1100" dirty="0">
                <a:latin typeface="Times New Roman" panose="02020603050405020304" pitchFamily="18" charset="0"/>
                <a:cs typeface="Times New Roman" panose="02020603050405020304" pitchFamily="18" charset="0"/>
              </a:rPr>
              <a:t>ou</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t</a:t>
            </a:r>
            <a:r>
              <a:rPr lang="en-US" sz="1100" dirty="0">
                <a:latin typeface="Times New Roman" panose="02020603050405020304" pitchFamily="18" charset="0"/>
                <a:cs typeface="Times New Roman" panose="02020603050405020304" pitchFamily="18" charset="0"/>
              </a:rPr>
              <a:t>o</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ma</a:t>
            </a:r>
            <a:r>
              <a:rPr lang="en-US" sz="1100" spc="-5" dirty="0">
                <a:latin typeface="Times New Roman" panose="02020603050405020304" pitchFamily="18" charset="0"/>
                <a:cs typeface="Times New Roman" panose="02020603050405020304" pitchFamily="18" charset="0"/>
              </a:rPr>
              <a:t>k</a:t>
            </a:r>
            <a:r>
              <a:rPr lang="en-US" sz="1100" spc="-10" dirty="0">
                <a:latin typeface="Times New Roman" panose="02020603050405020304" pitchFamily="18" charset="0"/>
                <a:cs typeface="Times New Roman" panose="02020603050405020304" pitchFamily="18" charset="0"/>
              </a:rPr>
              <a:t>e</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t</a:t>
            </a:r>
            <a:r>
              <a:rPr lang="en-US" sz="1100" spc="-10" dirty="0">
                <a:latin typeface="Times New Roman" panose="02020603050405020304" pitchFamily="18" charset="0"/>
                <a:cs typeface="Times New Roman" panose="02020603050405020304" pitchFamily="18" charset="0"/>
              </a:rPr>
              <a:t>he</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b</a:t>
            </a:r>
            <a:r>
              <a:rPr lang="en-US" sz="1100" spc="-5" dirty="0">
                <a:latin typeface="Times New Roman" panose="02020603050405020304" pitchFamily="18" charset="0"/>
                <a:cs typeface="Times New Roman" panose="02020603050405020304" pitchFamily="18" charset="0"/>
              </a:rPr>
              <a:t>est</a:t>
            </a:r>
            <a:r>
              <a:rPr lang="en-US" sz="1100" spc="-3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c</a:t>
            </a:r>
            <a:r>
              <a:rPr lang="en-US" sz="1100" spc="-15" dirty="0">
                <a:latin typeface="Times New Roman" panose="02020603050405020304" pitchFamily="18" charset="0"/>
                <a:cs typeface="Times New Roman" panose="02020603050405020304" pitchFamily="18" charset="0"/>
              </a:rPr>
              <a:t>h</a:t>
            </a:r>
            <a:r>
              <a:rPr lang="en-US" sz="1100" spc="-10" dirty="0">
                <a:latin typeface="Times New Roman" panose="02020603050405020304" pitchFamily="18" charset="0"/>
                <a:cs typeface="Times New Roman" panose="02020603050405020304" pitchFamily="18" charset="0"/>
              </a:rPr>
              <a:t>oices</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for </a:t>
            </a:r>
            <a:r>
              <a:rPr lang="en-US" sz="1100" dirty="0">
                <a:latin typeface="Times New Roman" panose="02020603050405020304" pitchFamily="18" charset="0"/>
                <a:cs typeface="Times New Roman" panose="02020603050405020304" pitchFamily="18" charset="0"/>
              </a:rPr>
              <a:t>b</a:t>
            </a:r>
            <a:r>
              <a:rPr lang="en-US" sz="1100" spc="-10" dirty="0">
                <a:latin typeface="Times New Roman" panose="02020603050405020304" pitchFamily="18" charset="0"/>
                <a:cs typeface="Times New Roman" panose="02020603050405020304" pitchFamily="18" charset="0"/>
              </a:rPr>
              <a:t>oth</a:t>
            </a:r>
            <a:r>
              <a:rPr lang="en-US" sz="1100" spc="-40" dirty="0">
                <a:latin typeface="Times New Roman" panose="02020603050405020304" pitchFamily="18" charset="0"/>
                <a:cs typeface="Times New Roman" panose="02020603050405020304" pitchFamily="18" charset="0"/>
              </a:rPr>
              <a:t> </a:t>
            </a:r>
            <a:r>
              <a:rPr lang="en-US" sz="1100" spc="-15" dirty="0">
                <a:latin typeface="Times New Roman" panose="02020603050405020304" pitchFamily="18" charset="0"/>
                <a:cs typeface="Times New Roman" panose="02020603050405020304" pitchFamily="18" charset="0"/>
              </a:rPr>
              <a:t>broa</a:t>
            </a:r>
            <a:r>
              <a:rPr lang="en-US" sz="1100" spc="-10" dirty="0">
                <a:latin typeface="Times New Roman" panose="02020603050405020304" pitchFamily="18" charset="0"/>
                <a:cs typeface="Times New Roman" panose="02020603050405020304" pitchFamily="18" charset="0"/>
              </a:rPr>
              <a:t>d</a:t>
            </a:r>
            <a:r>
              <a:rPr lang="en-US" sz="1100" spc="-4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campa</a:t>
            </a:r>
            <a:r>
              <a:rPr lang="en-US" sz="1100" spc="-10" dirty="0">
                <a:latin typeface="Times New Roman" panose="02020603050405020304" pitchFamily="18" charset="0"/>
                <a:cs typeface="Times New Roman" panose="02020603050405020304" pitchFamily="18" charset="0"/>
              </a:rPr>
              <a:t>igns</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a</a:t>
            </a:r>
            <a:r>
              <a:rPr lang="en-US" sz="1100" dirty="0">
                <a:latin typeface="Times New Roman" panose="02020603050405020304" pitchFamily="18" charset="0"/>
                <a:cs typeface="Times New Roman" panose="02020603050405020304" pitchFamily="18" charset="0"/>
              </a:rPr>
              <a:t>n</a:t>
            </a:r>
            <a:r>
              <a:rPr lang="en-US" sz="1100" spc="-10" dirty="0">
                <a:latin typeface="Times New Roman" panose="02020603050405020304" pitchFamily="18" charset="0"/>
                <a:cs typeface="Times New Roman" panose="02020603050405020304" pitchFamily="18" charset="0"/>
              </a:rPr>
              <a:t>d</a:t>
            </a:r>
            <a:r>
              <a:rPr lang="en-US" sz="1100" spc="-4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specific</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b</a:t>
            </a:r>
            <a:r>
              <a:rPr lang="en-US" sz="1100" spc="-5" dirty="0">
                <a:latin typeface="Times New Roman" panose="02020603050405020304" pitchFamily="18" charset="0"/>
                <a:cs typeface="Times New Roman" panose="02020603050405020304" pitchFamily="18" charset="0"/>
              </a:rPr>
              <a:t>lo</a:t>
            </a:r>
            <a:r>
              <a:rPr lang="en-US" sz="1100" dirty="0">
                <a:latin typeface="Times New Roman" panose="02020603050405020304" pitchFamily="18" charset="0"/>
                <a:cs typeface="Times New Roman" panose="02020603050405020304" pitchFamily="18" charset="0"/>
              </a:rPr>
              <a:t>g</a:t>
            </a:r>
            <a:r>
              <a:rPr lang="en-US" sz="1100" spc="-4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entries.</a:t>
            </a:r>
          </a:p>
          <a:p>
            <a:endParaRPr lang="en-US" sz="1100" b="1" spc="-10" dirty="0">
              <a:latin typeface="Times New Roman" panose="02020603050405020304" pitchFamily="18" charset="0"/>
              <a:cs typeface="Times New Roman" panose="02020603050405020304" pitchFamily="18" charset="0"/>
            </a:endParaRPr>
          </a:p>
          <a:p>
            <a:r>
              <a:rPr lang="en-US" sz="1200" b="1" spc="-5" dirty="0">
                <a:latin typeface="Times New Roman" panose="02020603050405020304" pitchFamily="18" charset="0"/>
                <a:cs typeface="Times New Roman" panose="02020603050405020304" pitchFamily="18" charset="0"/>
              </a:rPr>
              <a:t>SC</a:t>
            </a:r>
            <a:r>
              <a:rPr lang="en-US" sz="1200" b="1" dirty="0">
                <a:latin typeface="Times New Roman" panose="02020603050405020304" pitchFamily="18" charset="0"/>
                <a:cs typeface="Times New Roman" panose="02020603050405020304" pitchFamily="18" charset="0"/>
              </a:rPr>
              <a:t>O</a:t>
            </a:r>
            <a:r>
              <a:rPr lang="en-US" sz="1200" b="1" spc="-15" dirty="0">
                <a:latin typeface="Times New Roman" panose="02020603050405020304" pitchFamily="18" charset="0"/>
                <a:cs typeface="Times New Roman" panose="02020603050405020304" pitchFamily="18" charset="0"/>
              </a:rPr>
              <a:t>P</a:t>
            </a:r>
            <a:r>
              <a:rPr lang="en-US" sz="1200" b="1" spc="-10" dirty="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p>
            <a:pPr lvl="1">
              <a:lnSpc>
                <a:spcPct val="100000"/>
              </a:lnSpc>
              <a:spcBef>
                <a:spcPts val="11"/>
              </a:spcBef>
              <a:buFont typeface="Times New Roman"/>
              <a:buAutoNum type="arabicPeriod" startAt="2"/>
            </a:pPr>
            <a:endParaRPr lang="en-US" sz="1250" dirty="0">
              <a:latin typeface="Times New Roman" panose="02020603050405020304" pitchFamily="18" charset="0"/>
              <a:cs typeface="Times New Roman" panose="02020603050405020304" pitchFamily="18" charset="0"/>
            </a:endParaRPr>
          </a:p>
          <a:p>
            <a:pPr marL="12700" marR="5080">
              <a:lnSpc>
                <a:spcPct val="97700"/>
              </a:lnSpc>
            </a:pPr>
            <a:r>
              <a:rPr lang="en-US" sz="1100" spc="-10" dirty="0">
                <a:latin typeface="Times New Roman" panose="02020603050405020304" pitchFamily="18" charset="0"/>
                <a:cs typeface="Times New Roman" panose="02020603050405020304" pitchFamily="18" charset="0"/>
              </a:rPr>
              <a:t>T</a:t>
            </a:r>
            <a:r>
              <a:rPr lang="en-US" sz="1100" spc="-20" dirty="0">
                <a:latin typeface="Times New Roman" panose="02020603050405020304" pitchFamily="18" charset="0"/>
                <a:cs typeface="Times New Roman" panose="02020603050405020304" pitchFamily="18" charset="0"/>
              </a:rPr>
              <a:t>h</a:t>
            </a:r>
            <a:r>
              <a:rPr lang="en-US" sz="1100" spc="-10" dirty="0">
                <a:latin typeface="Times New Roman" panose="02020603050405020304" pitchFamily="18" charset="0"/>
                <a:cs typeface="Times New Roman" panose="02020603050405020304" pitchFamily="18" charset="0"/>
              </a:rPr>
              <a:t>e</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p</a:t>
            </a:r>
            <a:r>
              <a:rPr lang="en-US" sz="1100" spc="-10" dirty="0">
                <a:latin typeface="Times New Roman" panose="02020603050405020304" pitchFamily="18" charset="0"/>
                <a:cs typeface="Times New Roman" panose="02020603050405020304" pitchFamily="18" charset="0"/>
              </a:rPr>
              <a:t>rimary</a:t>
            </a:r>
            <a:r>
              <a:rPr lang="en-US" sz="1100" spc="-4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co</a:t>
            </a:r>
            <a:r>
              <a:rPr lang="en-US" sz="1100" spc="-15" dirty="0">
                <a:latin typeface="Times New Roman" panose="02020603050405020304" pitchFamily="18" charset="0"/>
                <a:cs typeface="Times New Roman" panose="02020603050405020304" pitchFamily="18" charset="0"/>
              </a:rPr>
              <a:t>m</a:t>
            </a:r>
            <a:r>
              <a:rPr lang="en-US" sz="1100" dirty="0">
                <a:latin typeface="Times New Roman" panose="02020603050405020304" pitchFamily="18" charset="0"/>
                <a:cs typeface="Times New Roman" panose="02020603050405020304" pitchFamily="18" charset="0"/>
              </a:rPr>
              <a:t>p</a:t>
            </a:r>
            <a:r>
              <a:rPr lang="en-US" sz="1100" spc="-10" dirty="0">
                <a:latin typeface="Times New Roman" panose="02020603050405020304" pitchFamily="18" charset="0"/>
                <a:cs typeface="Times New Roman" panose="02020603050405020304" pitchFamily="18" charset="0"/>
              </a:rPr>
              <a:t>onen</a:t>
            </a:r>
            <a:r>
              <a:rPr lang="en-US" sz="1100" dirty="0">
                <a:latin typeface="Times New Roman" panose="02020603050405020304" pitchFamily="18" charset="0"/>
                <a:cs typeface="Times New Roman" panose="02020603050405020304" pitchFamily="18" charset="0"/>
              </a:rPr>
              <a:t>t</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of</a:t>
            </a:r>
            <a:r>
              <a:rPr lang="en-US" sz="1100" spc="-40" dirty="0">
                <a:latin typeface="Times New Roman" panose="02020603050405020304" pitchFamily="18" charset="0"/>
                <a:cs typeface="Times New Roman" panose="02020603050405020304" pitchFamily="18" charset="0"/>
              </a:rPr>
              <a:t> </a:t>
            </a:r>
            <a:r>
              <a:rPr lang="en-US" sz="1100" spc="-15" dirty="0">
                <a:latin typeface="Times New Roman" panose="02020603050405020304" pitchFamily="18" charset="0"/>
                <a:cs typeface="Times New Roman" panose="02020603050405020304" pitchFamily="18" charset="0"/>
              </a:rPr>
              <a:t>th</a:t>
            </a:r>
            <a:r>
              <a:rPr lang="en-US" sz="1100" spc="-10" dirty="0">
                <a:latin typeface="Times New Roman" panose="02020603050405020304" pitchFamily="18" charset="0"/>
                <a:cs typeface="Times New Roman" panose="02020603050405020304" pitchFamily="18" charset="0"/>
              </a:rPr>
              <a:t>e</a:t>
            </a:r>
            <a:r>
              <a:rPr lang="en-US" sz="1100" spc="-3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p</a:t>
            </a:r>
            <a:r>
              <a:rPr lang="en-US" sz="1100" spc="-10" dirty="0">
                <a:latin typeface="Times New Roman" panose="02020603050405020304" pitchFamily="18" charset="0"/>
                <a:cs typeface="Times New Roman" panose="02020603050405020304" pitchFamily="18" charset="0"/>
              </a:rPr>
              <a:t>roje</a:t>
            </a:r>
            <a:r>
              <a:rPr lang="en-US" sz="1100" dirty="0">
                <a:latin typeface="Times New Roman" panose="02020603050405020304" pitchFamily="18" charset="0"/>
                <a:cs typeface="Times New Roman" panose="02020603050405020304" pitchFamily="18" charset="0"/>
              </a:rPr>
              <a:t>ct</a:t>
            </a:r>
            <a:r>
              <a:rPr lang="en-US" sz="1100" spc="-40"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scope</a:t>
            </a:r>
            <a:r>
              <a:rPr lang="en-US" sz="1100" spc="-3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s</a:t>
            </a:r>
            <a:r>
              <a:rPr lang="en-US" sz="1100" spc="-10" dirty="0">
                <a:latin typeface="Times New Roman" panose="02020603050405020304" pitchFamily="18" charset="0"/>
                <a:cs typeface="Times New Roman" panose="02020603050405020304" pitchFamily="18" charset="0"/>
              </a:rPr>
              <a:t>t</a:t>
            </a:r>
            <a:r>
              <a:rPr lang="en-US" sz="1100" spc="-5" dirty="0">
                <a:latin typeface="Times New Roman" panose="02020603050405020304" pitchFamily="18" charset="0"/>
                <a:cs typeface="Times New Roman" panose="02020603050405020304" pitchFamily="18" charset="0"/>
              </a:rPr>
              <a:t>a</a:t>
            </a:r>
            <a:r>
              <a:rPr lang="en-US" sz="1100" dirty="0">
                <a:latin typeface="Times New Roman" panose="02020603050405020304" pitchFamily="18" charset="0"/>
                <a:cs typeface="Times New Roman" panose="02020603050405020304" pitchFamily="18" charset="0"/>
              </a:rPr>
              <a:t>t</a:t>
            </a:r>
            <a:r>
              <a:rPr lang="en-US" sz="1100" spc="-10" dirty="0">
                <a:latin typeface="Times New Roman" panose="02020603050405020304" pitchFamily="18" charset="0"/>
                <a:cs typeface="Times New Roman" panose="02020603050405020304" pitchFamily="18" charset="0"/>
              </a:rPr>
              <a:t>emen</a:t>
            </a:r>
            <a:r>
              <a:rPr lang="en-US" sz="1100" dirty="0">
                <a:latin typeface="Times New Roman" panose="02020603050405020304" pitchFamily="18" charset="0"/>
                <a:cs typeface="Times New Roman" panose="02020603050405020304" pitchFamily="18" charset="0"/>
              </a:rPr>
              <a:t>t</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is</a:t>
            </a:r>
            <a:r>
              <a:rPr lang="en-US" sz="1100" spc="-40" dirty="0">
                <a:latin typeface="Times New Roman" panose="02020603050405020304" pitchFamily="18" charset="0"/>
                <a:cs typeface="Times New Roman" panose="02020603050405020304" pitchFamily="18" charset="0"/>
              </a:rPr>
              <a:t> </a:t>
            </a:r>
            <a:r>
              <a:rPr lang="en-US" sz="1100" spc="-15" dirty="0">
                <a:latin typeface="Times New Roman" panose="02020603050405020304" pitchFamily="18" charset="0"/>
                <a:cs typeface="Times New Roman" panose="02020603050405020304" pitchFamily="18" charset="0"/>
              </a:rPr>
              <a:t>th</a:t>
            </a:r>
            <a:r>
              <a:rPr lang="en-US" sz="1100" spc="-10" dirty="0">
                <a:latin typeface="Times New Roman" panose="02020603050405020304" pitchFamily="18" charset="0"/>
                <a:cs typeface="Times New Roman" panose="02020603050405020304" pitchFamily="18" charset="0"/>
              </a:rPr>
              <a:t>e</a:t>
            </a:r>
            <a:r>
              <a:rPr lang="en-US" sz="1100" spc="-4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p</a:t>
            </a:r>
            <a:r>
              <a:rPr lang="en-US" sz="1100" spc="-10" dirty="0">
                <a:latin typeface="Times New Roman" panose="02020603050405020304" pitchFamily="18" charset="0"/>
                <a:cs typeface="Times New Roman" panose="02020603050405020304" pitchFamily="18" charset="0"/>
              </a:rPr>
              <a:t>roje</a:t>
            </a:r>
            <a:r>
              <a:rPr lang="en-US" sz="1100" dirty="0">
                <a:latin typeface="Times New Roman" panose="02020603050405020304" pitchFamily="18" charset="0"/>
                <a:cs typeface="Times New Roman" panose="02020603050405020304" pitchFamily="18" charset="0"/>
              </a:rPr>
              <a:t>ct</a:t>
            </a:r>
            <a:r>
              <a:rPr lang="en-US" sz="1100" spc="-40" dirty="0">
                <a:latin typeface="Times New Roman" panose="02020603050405020304" pitchFamily="18" charset="0"/>
                <a:cs typeface="Times New Roman" panose="02020603050405020304" pitchFamily="18" charset="0"/>
              </a:rPr>
              <a:t> </a:t>
            </a:r>
            <a:r>
              <a:rPr lang="en-US" sz="1100" spc="-25" dirty="0">
                <a:latin typeface="Times New Roman" panose="02020603050405020304" pitchFamily="18" charset="0"/>
                <a:cs typeface="Times New Roman" panose="02020603050405020304" pitchFamily="18" charset="0"/>
              </a:rPr>
              <a:t>s</a:t>
            </a:r>
            <a:r>
              <a:rPr lang="en-US" sz="1100" spc="-10" dirty="0">
                <a:latin typeface="Times New Roman" panose="02020603050405020304" pitchFamily="18" charset="0"/>
                <a:cs typeface="Times New Roman" panose="02020603050405020304" pitchFamily="18" charset="0"/>
              </a:rPr>
              <a:t>cope</a:t>
            </a:r>
            <a:r>
              <a:rPr lang="en-US" sz="1100" dirty="0">
                <a:latin typeface="Times New Roman" panose="02020603050405020304" pitchFamily="18" charset="0"/>
                <a:cs typeface="Times New Roman" panose="02020603050405020304" pitchFamily="18" charset="0"/>
              </a:rPr>
              <a:t>.</a:t>
            </a:r>
            <a:r>
              <a:rPr lang="en-US" sz="1100" spc="-3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I</a:t>
            </a:r>
            <a:r>
              <a:rPr lang="en-US" sz="1100" dirty="0">
                <a:latin typeface="Times New Roman" panose="02020603050405020304" pitchFamily="18" charset="0"/>
                <a:cs typeface="Times New Roman" panose="02020603050405020304" pitchFamily="18" charset="0"/>
              </a:rPr>
              <a:t>t</a:t>
            </a:r>
            <a:r>
              <a:rPr lang="en-US" sz="1100" spc="-40"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sho</a:t>
            </a:r>
            <a:r>
              <a:rPr lang="en-US" sz="1100" spc="-15" dirty="0">
                <a:latin typeface="Times New Roman" panose="02020603050405020304" pitchFamily="18" charset="0"/>
                <a:cs typeface="Times New Roman" panose="02020603050405020304" pitchFamily="18" charset="0"/>
              </a:rPr>
              <a:t>u</a:t>
            </a:r>
            <a:r>
              <a:rPr lang="en-US" sz="1100" spc="-5" dirty="0">
                <a:latin typeface="Times New Roman" panose="02020603050405020304" pitchFamily="18" charset="0"/>
                <a:cs typeface="Times New Roman" panose="02020603050405020304" pitchFamily="18" charset="0"/>
              </a:rPr>
              <a:t>ld </a:t>
            </a:r>
            <a:r>
              <a:rPr lang="en-US" sz="1100" dirty="0">
                <a:latin typeface="Times New Roman" panose="02020603050405020304" pitchFamily="18" charset="0"/>
                <a:cs typeface="Times New Roman" panose="02020603050405020304" pitchFamily="18" charset="0"/>
              </a:rPr>
              <a:t>p</a:t>
            </a:r>
            <a:r>
              <a:rPr lang="en-US" sz="1100" spc="-10" dirty="0">
                <a:latin typeface="Times New Roman" panose="02020603050405020304" pitchFamily="18" charset="0"/>
                <a:cs typeface="Times New Roman" panose="02020603050405020304" pitchFamily="18" charset="0"/>
              </a:rPr>
              <a:t>ro</a:t>
            </a:r>
            <a:r>
              <a:rPr lang="en-US" sz="1100" spc="-20" dirty="0">
                <a:latin typeface="Times New Roman" panose="02020603050405020304" pitchFamily="18" charset="0"/>
                <a:cs typeface="Times New Roman" panose="02020603050405020304" pitchFamily="18" charset="0"/>
              </a:rPr>
              <a:t>v</a:t>
            </a:r>
            <a:r>
              <a:rPr lang="en-US" sz="1100" spc="-10" dirty="0">
                <a:latin typeface="Times New Roman" panose="02020603050405020304" pitchFamily="18" charset="0"/>
                <a:cs typeface="Times New Roman" panose="02020603050405020304" pitchFamily="18" charset="0"/>
              </a:rPr>
              <a:t>ide</a:t>
            </a:r>
            <a:r>
              <a:rPr lang="en-US" sz="1100" spc="-40" dirty="0">
                <a:latin typeface="Times New Roman" panose="02020603050405020304" pitchFamily="18" charset="0"/>
                <a:cs typeface="Times New Roman" panose="02020603050405020304" pitchFamily="18" charset="0"/>
              </a:rPr>
              <a:t> </a:t>
            </a:r>
            <a:r>
              <a:rPr lang="en-US" sz="1100" spc="-20" dirty="0">
                <a:latin typeface="Times New Roman" panose="02020603050405020304" pitchFamily="18" charset="0"/>
                <a:cs typeface="Times New Roman" panose="02020603050405020304" pitchFamily="18" charset="0"/>
              </a:rPr>
              <a:t>d</a:t>
            </a:r>
            <a:r>
              <a:rPr lang="en-US" sz="1100" dirty="0">
                <a:latin typeface="Times New Roman" panose="02020603050405020304" pitchFamily="18" charset="0"/>
                <a:cs typeface="Times New Roman" panose="02020603050405020304" pitchFamily="18" charset="0"/>
              </a:rPr>
              <a:t>et</a:t>
            </a:r>
            <a:r>
              <a:rPr lang="en-US" sz="1100" spc="-5" dirty="0">
                <a:latin typeface="Times New Roman" panose="02020603050405020304" pitchFamily="18" charset="0"/>
                <a:cs typeface="Times New Roman" panose="02020603050405020304" pitchFamily="18" charset="0"/>
              </a:rPr>
              <a:t>a</a:t>
            </a:r>
            <a:r>
              <a:rPr lang="en-US" sz="1100" dirty="0">
                <a:latin typeface="Times New Roman" panose="02020603050405020304" pitchFamily="18" charset="0"/>
                <a:cs typeface="Times New Roman" panose="02020603050405020304" pitchFamily="18" charset="0"/>
              </a:rPr>
              <a:t>i</a:t>
            </a:r>
            <a:r>
              <a:rPr lang="en-US" sz="1100" spc="-5" dirty="0">
                <a:latin typeface="Times New Roman" panose="02020603050405020304" pitchFamily="18" charset="0"/>
                <a:cs typeface="Times New Roman" panose="02020603050405020304" pitchFamily="18" charset="0"/>
              </a:rPr>
              <a:t>l</a:t>
            </a:r>
            <a:r>
              <a:rPr lang="en-US" sz="1100" dirty="0">
                <a:latin typeface="Times New Roman" panose="02020603050405020304" pitchFamily="18" charset="0"/>
                <a:cs typeface="Times New Roman" panose="02020603050405020304" pitchFamily="18" charset="0"/>
              </a:rPr>
              <a:t>s</a:t>
            </a:r>
            <a:r>
              <a:rPr lang="en-US" sz="1100" spc="-3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lik</a:t>
            </a:r>
            <a:r>
              <a:rPr lang="en-US" sz="1100" spc="-10" dirty="0">
                <a:latin typeface="Times New Roman" panose="02020603050405020304" pitchFamily="18" charset="0"/>
                <a:cs typeface="Times New Roman" panose="02020603050405020304" pitchFamily="18" charset="0"/>
              </a:rPr>
              <a:t>e</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t</a:t>
            </a:r>
            <a:r>
              <a:rPr lang="en-US" sz="1100" spc="-10" dirty="0">
                <a:latin typeface="Times New Roman" panose="02020603050405020304" pitchFamily="18" charset="0"/>
                <a:cs typeface="Times New Roman" panose="02020603050405020304" pitchFamily="18" charset="0"/>
              </a:rPr>
              <a:t>he</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b</a:t>
            </a:r>
            <a:r>
              <a:rPr lang="en-US" sz="1100" spc="-15" dirty="0">
                <a:latin typeface="Times New Roman" panose="02020603050405020304" pitchFamily="18" charset="0"/>
                <a:cs typeface="Times New Roman" panose="02020603050405020304" pitchFamily="18" charset="0"/>
              </a:rPr>
              <a:t>u</a:t>
            </a:r>
            <a:r>
              <a:rPr lang="en-US" sz="1100" spc="-20" dirty="0">
                <a:latin typeface="Times New Roman" panose="02020603050405020304" pitchFamily="18" charset="0"/>
                <a:cs typeface="Times New Roman" panose="02020603050405020304" pitchFamily="18" charset="0"/>
              </a:rPr>
              <a:t>d</a:t>
            </a:r>
            <a:r>
              <a:rPr lang="en-US" sz="1100" spc="-5" dirty="0">
                <a:latin typeface="Times New Roman" panose="02020603050405020304" pitchFamily="18" charset="0"/>
                <a:cs typeface="Times New Roman" panose="02020603050405020304" pitchFamily="18" charset="0"/>
              </a:rPr>
              <a:t>g</a:t>
            </a:r>
            <a:r>
              <a:rPr lang="en-US" sz="1100" dirty="0">
                <a:latin typeface="Times New Roman" panose="02020603050405020304" pitchFamily="18" charset="0"/>
                <a:cs typeface="Times New Roman" panose="02020603050405020304" pitchFamily="18" charset="0"/>
              </a:rPr>
              <a:t>et,</a:t>
            </a:r>
            <a:r>
              <a:rPr lang="en-US" sz="1100" spc="-3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sc</a:t>
            </a:r>
            <a:r>
              <a:rPr lang="en-US" sz="1100" spc="-15" dirty="0">
                <a:latin typeface="Times New Roman" panose="02020603050405020304" pitchFamily="18" charset="0"/>
                <a:cs typeface="Times New Roman" panose="02020603050405020304" pitchFamily="18" charset="0"/>
              </a:rPr>
              <a:t>h</a:t>
            </a:r>
            <a:r>
              <a:rPr lang="en-US" sz="1100" spc="-10" dirty="0">
                <a:latin typeface="Times New Roman" panose="02020603050405020304" pitchFamily="18" charset="0"/>
                <a:cs typeface="Times New Roman" panose="02020603050405020304" pitchFamily="18" charset="0"/>
              </a:rPr>
              <a:t>e</a:t>
            </a:r>
            <a:r>
              <a:rPr lang="en-US" sz="1100" spc="-15" dirty="0">
                <a:latin typeface="Times New Roman" panose="02020603050405020304" pitchFamily="18" charset="0"/>
                <a:cs typeface="Times New Roman" panose="02020603050405020304" pitchFamily="18" charset="0"/>
              </a:rPr>
              <a:t>d</a:t>
            </a:r>
            <a:r>
              <a:rPr lang="en-US" sz="1100" spc="-5" dirty="0">
                <a:latin typeface="Times New Roman" panose="02020603050405020304" pitchFamily="18" charset="0"/>
                <a:cs typeface="Times New Roman" panose="02020603050405020304" pitchFamily="18" charset="0"/>
              </a:rPr>
              <a:t>ule</a:t>
            </a:r>
            <a:r>
              <a:rPr lang="en-US" sz="1100" dirty="0">
                <a:latin typeface="Times New Roman" panose="02020603050405020304" pitchFamily="18" charset="0"/>
                <a:cs typeface="Times New Roman" panose="02020603050405020304" pitchFamily="18" charset="0"/>
              </a:rPr>
              <a:t>,</a:t>
            </a:r>
            <a:r>
              <a:rPr lang="en-US" sz="1100" spc="-3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or</a:t>
            </a:r>
            <a:r>
              <a:rPr lang="en-US" sz="1100" spc="-4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p</a:t>
            </a:r>
            <a:r>
              <a:rPr lang="en-US" sz="1100" spc="-10" dirty="0">
                <a:latin typeface="Times New Roman" panose="02020603050405020304" pitchFamily="18" charset="0"/>
                <a:cs typeface="Times New Roman" panose="02020603050405020304" pitchFamily="18" charset="0"/>
              </a:rPr>
              <a:t>artic</a:t>
            </a:r>
            <a:r>
              <a:rPr lang="en-US" sz="1100" spc="-5" dirty="0">
                <a:latin typeface="Times New Roman" panose="02020603050405020304" pitchFamily="18" charset="0"/>
                <a:cs typeface="Times New Roman" panose="02020603050405020304" pitchFamily="18" charset="0"/>
              </a:rPr>
              <a:t>i</a:t>
            </a:r>
            <a:r>
              <a:rPr lang="en-US" sz="1100" dirty="0">
                <a:latin typeface="Times New Roman" panose="02020603050405020304" pitchFamily="18" charset="0"/>
                <a:cs typeface="Times New Roman" panose="02020603050405020304" pitchFamily="18" charset="0"/>
              </a:rPr>
              <a:t>p</a:t>
            </a:r>
            <a:r>
              <a:rPr lang="en-US" sz="1100" spc="-5" dirty="0">
                <a:latin typeface="Times New Roman" panose="02020603050405020304" pitchFamily="18" charset="0"/>
                <a:cs typeface="Times New Roman" panose="02020603050405020304" pitchFamily="18" charset="0"/>
              </a:rPr>
              <a:t>a</a:t>
            </a:r>
            <a:r>
              <a:rPr lang="en-US" sz="1100" dirty="0">
                <a:latin typeface="Times New Roman" panose="02020603050405020304" pitchFamily="18" charset="0"/>
                <a:cs typeface="Times New Roman" panose="02020603050405020304" pitchFamily="18" charset="0"/>
              </a:rPr>
              <a:t>t</a:t>
            </a:r>
            <a:r>
              <a:rPr lang="en-US" sz="1100" spc="-15" dirty="0">
                <a:latin typeface="Times New Roman" panose="02020603050405020304" pitchFamily="18" charset="0"/>
                <a:cs typeface="Times New Roman" panose="02020603050405020304" pitchFamily="18" charset="0"/>
              </a:rPr>
              <a:t>i</a:t>
            </a:r>
            <a:r>
              <a:rPr lang="en-US" sz="1100" spc="-5" dirty="0">
                <a:latin typeface="Times New Roman" panose="02020603050405020304" pitchFamily="18" charset="0"/>
                <a:cs typeface="Times New Roman" panose="02020603050405020304" pitchFamily="18" charset="0"/>
              </a:rPr>
              <a:t>n</a:t>
            </a:r>
            <a:r>
              <a:rPr lang="en-US" sz="1100" dirty="0">
                <a:latin typeface="Times New Roman" panose="02020603050405020304" pitchFamily="18" charset="0"/>
                <a:cs typeface="Times New Roman" panose="02020603050405020304" pitchFamily="18" charset="0"/>
              </a:rPr>
              <a:t>g</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te</a:t>
            </a:r>
            <a:r>
              <a:rPr lang="en-US" sz="1100" dirty="0">
                <a:latin typeface="Times New Roman" panose="02020603050405020304" pitchFamily="18" charset="0"/>
                <a:cs typeface="Times New Roman" panose="02020603050405020304" pitchFamily="18" charset="0"/>
              </a:rPr>
              <a:t>a</a:t>
            </a:r>
            <a:r>
              <a:rPr lang="en-US" sz="1100" spc="-10" dirty="0">
                <a:latin typeface="Times New Roman" panose="02020603050405020304" pitchFamily="18" charset="0"/>
                <a:cs typeface="Times New Roman" panose="02020603050405020304" pitchFamily="18" charset="0"/>
              </a:rPr>
              <a:t>ms.</a:t>
            </a:r>
            <a:r>
              <a:rPr lang="en-US" sz="1100" spc="-40" dirty="0">
                <a:latin typeface="Times New Roman" panose="02020603050405020304" pitchFamily="18" charset="0"/>
                <a:cs typeface="Times New Roman" panose="02020603050405020304" pitchFamily="18" charset="0"/>
              </a:rPr>
              <a:t> </a:t>
            </a:r>
            <a:r>
              <a:rPr lang="en-US" sz="1100" spc="20" dirty="0">
                <a:latin typeface="Times New Roman" panose="02020603050405020304" pitchFamily="18" charset="0"/>
                <a:cs typeface="Times New Roman" panose="02020603050405020304" pitchFamily="18" charset="0"/>
              </a:rPr>
              <a:t>A</a:t>
            </a:r>
            <a:r>
              <a:rPr lang="en-US" sz="1100" spc="-5" dirty="0">
                <a:latin typeface="Times New Roman" panose="02020603050405020304" pitchFamily="18" charset="0"/>
                <a:cs typeface="Times New Roman" panose="02020603050405020304" pitchFamily="18" charset="0"/>
              </a:rPr>
              <a:t>lso</a:t>
            </a:r>
            <a:r>
              <a:rPr lang="en-US" sz="1100" dirty="0">
                <a:latin typeface="Times New Roman" panose="02020603050405020304" pitchFamily="18" charset="0"/>
                <a:cs typeface="Times New Roman" panose="02020603050405020304" pitchFamily="18" charset="0"/>
              </a:rPr>
              <a:t>,</a:t>
            </a:r>
            <a:r>
              <a:rPr lang="en-US" sz="1100" spc="-35" dirty="0">
                <a:latin typeface="Times New Roman" panose="02020603050405020304" pitchFamily="18" charset="0"/>
                <a:cs typeface="Times New Roman" panose="02020603050405020304" pitchFamily="18" charset="0"/>
              </a:rPr>
              <a:t> </a:t>
            </a:r>
            <a:r>
              <a:rPr lang="en-US" sz="1100" spc="-30" dirty="0">
                <a:latin typeface="Times New Roman" panose="02020603050405020304" pitchFamily="18" charset="0"/>
                <a:cs typeface="Times New Roman" panose="02020603050405020304" pitchFamily="18" charset="0"/>
              </a:rPr>
              <a:t>y</a:t>
            </a:r>
            <a:r>
              <a:rPr lang="en-US" sz="1100" dirty="0">
                <a:latin typeface="Times New Roman" panose="02020603050405020304" pitchFamily="18" charset="0"/>
                <a:cs typeface="Times New Roman" panose="02020603050405020304" pitchFamily="18" charset="0"/>
              </a:rPr>
              <a:t>ou</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may</a:t>
            </a:r>
            <a:r>
              <a:rPr lang="en-US" sz="1100" spc="-4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p</a:t>
            </a:r>
            <a:r>
              <a:rPr lang="en-US" sz="1100" spc="-10" dirty="0">
                <a:latin typeface="Times New Roman" panose="02020603050405020304" pitchFamily="18" charset="0"/>
                <a:cs typeface="Times New Roman" panose="02020603050405020304" pitchFamily="18" charset="0"/>
              </a:rPr>
              <a:t>rese</a:t>
            </a:r>
            <a:r>
              <a:rPr lang="en-US" sz="1100" spc="-5" dirty="0">
                <a:latin typeface="Times New Roman" panose="02020603050405020304" pitchFamily="18" charset="0"/>
                <a:cs typeface="Times New Roman" panose="02020603050405020304" pitchFamily="18" charset="0"/>
              </a:rPr>
              <a:t>n</a:t>
            </a:r>
            <a:r>
              <a:rPr lang="en-US" sz="1100" dirty="0">
                <a:latin typeface="Times New Roman" panose="02020603050405020304" pitchFamily="18" charset="0"/>
                <a:cs typeface="Times New Roman" panose="02020603050405020304" pitchFamily="18" charset="0"/>
              </a:rPr>
              <a:t>t</a:t>
            </a:r>
            <a:r>
              <a:rPr lang="en-US" sz="1100" spc="-3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a </a:t>
            </a:r>
            <a:r>
              <a:rPr lang="en-US" sz="1100" spc="-15" dirty="0">
                <a:latin typeface="Times New Roman" panose="02020603050405020304" pitchFamily="18" charset="0"/>
                <a:cs typeface="Times New Roman" panose="02020603050405020304" pitchFamily="18" charset="0"/>
              </a:rPr>
              <a:t>v</a:t>
            </a:r>
            <a:r>
              <a:rPr lang="en-US" sz="1100" spc="-5" dirty="0">
                <a:latin typeface="Times New Roman" panose="02020603050405020304" pitchFamily="18" charset="0"/>
                <a:cs typeface="Times New Roman" panose="02020603050405020304" pitchFamily="18" charset="0"/>
              </a:rPr>
              <a:t>ision</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f</a:t>
            </a:r>
            <a:r>
              <a:rPr lang="en-US" sz="1100" spc="-15" dirty="0">
                <a:latin typeface="Times New Roman" panose="02020603050405020304" pitchFamily="18" charset="0"/>
                <a:cs typeface="Times New Roman" panose="02020603050405020304" pitchFamily="18" charset="0"/>
              </a:rPr>
              <a:t>o</a:t>
            </a:r>
            <a:r>
              <a:rPr lang="en-US" sz="1100" spc="-5" dirty="0">
                <a:latin typeface="Times New Roman" panose="02020603050405020304" pitchFamily="18" charset="0"/>
                <a:cs typeface="Times New Roman" panose="02020603050405020304" pitchFamily="18" charset="0"/>
              </a:rPr>
              <a:t>r</a:t>
            </a:r>
            <a:r>
              <a:rPr lang="en-US" sz="1100" spc="-45" dirty="0">
                <a:latin typeface="Times New Roman" panose="02020603050405020304" pitchFamily="18" charset="0"/>
                <a:cs typeface="Times New Roman" panose="02020603050405020304" pitchFamily="18" charset="0"/>
              </a:rPr>
              <a:t> </a:t>
            </a:r>
            <a:r>
              <a:rPr lang="en-US" sz="1100" spc="-15" dirty="0">
                <a:latin typeface="Times New Roman" panose="02020603050405020304" pitchFamily="18" charset="0"/>
                <a:cs typeface="Times New Roman" panose="02020603050405020304" pitchFamily="18" charset="0"/>
              </a:rPr>
              <a:t>th</a:t>
            </a:r>
            <a:r>
              <a:rPr lang="en-US" sz="1100" spc="-10" dirty="0">
                <a:latin typeface="Times New Roman" panose="02020603050405020304" pitchFamily="18" charset="0"/>
                <a:cs typeface="Times New Roman" panose="02020603050405020304" pitchFamily="18" charset="0"/>
              </a:rPr>
              <a:t>e</a:t>
            </a:r>
            <a:r>
              <a:rPr lang="en-US" sz="1100" spc="-3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outco</a:t>
            </a:r>
            <a:r>
              <a:rPr lang="en-US" sz="1100" spc="-10" dirty="0">
                <a:latin typeface="Times New Roman" panose="02020603050405020304" pitchFamily="18" charset="0"/>
                <a:cs typeface="Times New Roman" panose="02020603050405020304" pitchFamily="18" charset="0"/>
              </a:rPr>
              <a:t>m</a:t>
            </a:r>
            <a:r>
              <a:rPr lang="en-US" sz="1100" spc="-5" dirty="0">
                <a:latin typeface="Times New Roman" panose="02020603050405020304" pitchFamily="18" charset="0"/>
                <a:cs typeface="Times New Roman" panose="02020603050405020304" pitchFamily="18" charset="0"/>
              </a:rPr>
              <a:t>es.</a:t>
            </a:r>
            <a:r>
              <a:rPr lang="en-US" sz="1100" spc="-3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Inclu</a:t>
            </a:r>
            <a:r>
              <a:rPr lang="en-US" sz="1100" spc="-10" dirty="0">
                <a:latin typeface="Times New Roman" panose="02020603050405020304" pitchFamily="18" charset="0"/>
                <a:cs typeface="Times New Roman" panose="02020603050405020304" pitchFamily="18" charset="0"/>
              </a:rPr>
              <a:t>de</a:t>
            </a:r>
            <a:r>
              <a:rPr lang="en-US" sz="1100" spc="-40"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something</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alo</a:t>
            </a:r>
            <a:r>
              <a:rPr lang="en-US" sz="1100" spc="10" dirty="0">
                <a:latin typeface="Times New Roman" panose="02020603050405020304" pitchFamily="18" charset="0"/>
                <a:cs typeface="Times New Roman" panose="02020603050405020304" pitchFamily="18" charset="0"/>
              </a:rPr>
              <a:t>n</a:t>
            </a:r>
            <a:r>
              <a:rPr lang="en-US" sz="1100" dirty="0">
                <a:latin typeface="Times New Roman" panose="02020603050405020304" pitchFamily="18" charset="0"/>
                <a:cs typeface="Times New Roman" panose="02020603050405020304" pitchFamily="18" charset="0"/>
              </a:rPr>
              <a:t>g</a:t>
            </a:r>
            <a:r>
              <a:rPr lang="en-US" sz="1100" spc="-45" dirty="0">
                <a:latin typeface="Times New Roman" panose="02020603050405020304" pitchFamily="18" charset="0"/>
                <a:cs typeface="Times New Roman" panose="02020603050405020304" pitchFamily="18" charset="0"/>
              </a:rPr>
              <a:t> </a:t>
            </a:r>
            <a:r>
              <a:rPr lang="en-US" sz="1100" spc="-15" dirty="0">
                <a:latin typeface="Times New Roman" panose="02020603050405020304" pitchFamily="18" charset="0"/>
                <a:cs typeface="Times New Roman" panose="02020603050405020304" pitchFamily="18" charset="0"/>
              </a:rPr>
              <a:t>th</a:t>
            </a:r>
            <a:r>
              <a:rPr lang="en-US" sz="1100" spc="-10" dirty="0">
                <a:latin typeface="Times New Roman" panose="02020603050405020304" pitchFamily="18" charset="0"/>
                <a:cs typeface="Times New Roman" panose="02020603050405020304" pitchFamily="18" charset="0"/>
              </a:rPr>
              <a:t>e</a:t>
            </a:r>
            <a:r>
              <a:rPr lang="en-US" sz="1100" spc="-3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l</a:t>
            </a:r>
            <a:r>
              <a:rPr lang="en-US" sz="1100" dirty="0">
                <a:latin typeface="Times New Roman" panose="02020603050405020304" pitchFamily="18" charset="0"/>
                <a:cs typeface="Times New Roman" panose="02020603050405020304" pitchFamily="18" charset="0"/>
              </a:rPr>
              <a:t>i</a:t>
            </a:r>
            <a:r>
              <a:rPr lang="en-US" sz="1100" spc="-15" dirty="0">
                <a:latin typeface="Times New Roman" panose="02020603050405020304" pitchFamily="18" charset="0"/>
                <a:cs typeface="Times New Roman" panose="02020603050405020304" pitchFamily="18" charset="0"/>
              </a:rPr>
              <a:t>n</a:t>
            </a:r>
            <a:r>
              <a:rPr lang="en-US" sz="1100" spc="-10" dirty="0">
                <a:latin typeface="Times New Roman" panose="02020603050405020304" pitchFamily="18" charset="0"/>
                <a:cs typeface="Times New Roman" panose="02020603050405020304" pitchFamily="18" charset="0"/>
              </a:rPr>
              <a:t>es</a:t>
            </a:r>
            <a:r>
              <a:rPr lang="en-US" sz="1100" spc="-40"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of</a:t>
            </a:r>
            <a:r>
              <a:rPr lang="en-US" sz="1100" dirty="0">
                <a:latin typeface="Times New Roman" panose="02020603050405020304" pitchFamily="18" charset="0"/>
                <a:cs typeface="Times New Roman" panose="02020603050405020304" pitchFamily="18" charset="0"/>
              </a:rPr>
              <a:t>,</a:t>
            </a:r>
            <a:r>
              <a:rPr lang="en-US" sz="1100" spc="-3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a:t>
            </a:r>
            <a:r>
              <a:rPr lang="en-US" sz="1100" spc="-10" dirty="0">
                <a:latin typeface="Times New Roman" panose="02020603050405020304" pitchFamily="18" charset="0"/>
                <a:cs typeface="Times New Roman" panose="02020603050405020304" pitchFamily="18" charset="0"/>
              </a:rPr>
              <a:t>T</a:t>
            </a:r>
            <a:r>
              <a:rPr lang="en-US" sz="1100" spc="-20" dirty="0">
                <a:latin typeface="Times New Roman" panose="02020603050405020304" pitchFamily="18" charset="0"/>
                <a:cs typeface="Times New Roman" panose="02020603050405020304" pitchFamily="18" charset="0"/>
              </a:rPr>
              <a:t>h</a:t>
            </a:r>
            <a:r>
              <a:rPr lang="en-US" sz="1100" spc="-5" dirty="0">
                <a:latin typeface="Times New Roman" panose="02020603050405020304" pitchFamily="18" charset="0"/>
                <a:cs typeface="Times New Roman" panose="02020603050405020304" pitchFamily="18" charset="0"/>
              </a:rPr>
              <a:t>is</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p</a:t>
            </a:r>
            <a:r>
              <a:rPr lang="en-US" sz="1100" spc="-10" dirty="0">
                <a:latin typeface="Times New Roman" panose="02020603050405020304" pitchFamily="18" charset="0"/>
                <a:cs typeface="Times New Roman" panose="02020603050405020304" pitchFamily="18" charset="0"/>
              </a:rPr>
              <a:t>roje</a:t>
            </a:r>
            <a:r>
              <a:rPr lang="en-US" sz="1100" dirty="0">
                <a:latin typeface="Times New Roman" panose="02020603050405020304" pitchFamily="18" charset="0"/>
                <a:cs typeface="Times New Roman" panose="02020603050405020304" pitchFamily="18" charset="0"/>
              </a:rPr>
              <a:t>ct</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w</a:t>
            </a:r>
            <a:r>
              <a:rPr lang="en-US" sz="1100" dirty="0">
                <a:latin typeface="Times New Roman" panose="02020603050405020304" pitchFamily="18" charset="0"/>
                <a:cs typeface="Times New Roman" panose="02020603050405020304" pitchFamily="18" charset="0"/>
              </a:rPr>
              <a:t>ill</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in</a:t>
            </a:r>
            <a:r>
              <a:rPr lang="en-US" sz="1100" spc="-15" dirty="0">
                <a:latin typeface="Times New Roman" panose="02020603050405020304" pitchFamily="18" charset="0"/>
                <a:cs typeface="Times New Roman" panose="02020603050405020304" pitchFamily="18" charset="0"/>
              </a:rPr>
              <a:t>v</a:t>
            </a:r>
            <a:r>
              <a:rPr lang="en-US" sz="1100" dirty="0">
                <a:latin typeface="Times New Roman" panose="02020603050405020304" pitchFamily="18" charset="0"/>
                <a:cs typeface="Times New Roman" panose="02020603050405020304" pitchFamily="18" charset="0"/>
              </a:rPr>
              <a:t>ol</a:t>
            </a:r>
            <a:r>
              <a:rPr lang="en-US" sz="1100" spc="-10" dirty="0">
                <a:latin typeface="Times New Roman" panose="02020603050405020304" pitchFamily="18" charset="0"/>
                <a:cs typeface="Times New Roman" panose="02020603050405020304" pitchFamily="18" charset="0"/>
              </a:rPr>
              <a:t>ve</a:t>
            </a:r>
            <a:r>
              <a:rPr lang="en-US" sz="1100" spc="-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rese</a:t>
            </a:r>
            <a:r>
              <a:rPr lang="en-US" sz="1100" spc="-15" dirty="0">
                <a:latin typeface="Times New Roman" panose="02020603050405020304" pitchFamily="18" charset="0"/>
                <a:cs typeface="Times New Roman" panose="02020603050405020304" pitchFamily="18" charset="0"/>
              </a:rPr>
              <a:t>arc</a:t>
            </a:r>
            <a:r>
              <a:rPr lang="en-US" sz="1100" spc="-5" dirty="0">
                <a:latin typeface="Times New Roman" panose="02020603050405020304" pitchFamily="18" charset="0"/>
                <a:cs typeface="Times New Roman" panose="02020603050405020304" pitchFamily="18" charset="0"/>
              </a:rPr>
              <a:t>h,</a:t>
            </a:r>
            <a:r>
              <a:rPr lang="en-US" sz="1100" spc="-3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conte</a:t>
            </a:r>
            <a:r>
              <a:rPr lang="en-US" sz="1100" spc="-5" dirty="0">
                <a:latin typeface="Times New Roman" panose="02020603050405020304" pitchFamily="18" charset="0"/>
                <a:cs typeface="Times New Roman" panose="02020603050405020304" pitchFamily="18" charset="0"/>
              </a:rPr>
              <a:t>n</a:t>
            </a:r>
            <a:r>
              <a:rPr lang="en-US" sz="1100" dirty="0">
                <a:latin typeface="Times New Roman" panose="02020603050405020304" pitchFamily="18" charset="0"/>
                <a:cs typeface="Times New Roman" panose="02020603050405020304" pitchFamily="18" charset="0"/>
              </a:rPr>
              <a:t>t</a:t>
            </a:r>
            <a:r>
              <a:rPr lang="en-US" sz="1100" spc="-3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strat</a:t>
            </a:r>
            <a:r>
              <a:rPr lang="en-US" sz="1100" spc="-10" dirty="0">
                <a:latin typeface="Times New Roman" panose="02020603050405020304" pitchFamily="18" charset="0"/>
                <a:cs typeface="Times New Roman" panose="02020603050405020304" pitchFamily="18" charset="0"/>
              </a:rPr>
              <a:t>e</a:t>
            </a:r>
            <a:r>
              <a:rPr lang="en-US" sz="1100" spc="-5" dirty="0">
                <a:latin typeface="Times New Roman" panose="02020603050405020304" pitchFamily="18" charset="0"/>
                <a:cs typeface="Times New Roman" panose="02020603050405020304" pitchFamily="18" charset="0"/>
              </a:rPr>
              <a:t>g</a:t>
            </a:r>
            <a:r>
              <a:rPr lang="en-US" sz="1100" spc="-15" dirty="0">
                <a:latin typeface="Times New Roman" panose="02020603050405020304" pitchFamily="18" charset="0"/>
                <a:cs typeface="Times New Roman" panose="02020603050405020304" pitchFamily="18" charset="0"/>
              </a:rPr>
              <a:t>y</a:t>
            </a:r>
            <a:r>
              <a:rPr lang="en-US" sz="1100" dirty="0">
                <a:latin typeface="Times New Roman" panose="02020603050405020304" pitchFamily="18" charset="0"/>
                <a:cs typeface="Times New Roman" panose="02020603050405020304" pitchFamily="18" charset="0"/>
              </a:rPr>
              <a:t>,</a:t>
            </a:r>
            <a:r>
              <a:rPr lang="en-US" sz="1100" spc="-3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conte</a:t>
            </a:r>
            <a:r>
              <a:rPr lang="en-US" sz="1100" spc="-5" dirty="0">
                <a:latin typeface="Times New Roman" panose="02020603050405020304" pitchFamily="18" charset="0"/>
                <a:cs typeface="Times New Roman" panose="02020603050405020304" pitchFamily="18" charset="0"/>
              </a:rPr>
              <a:t>n</a:t>
            </a:r>
            <a:r>
              <a:rPr lang="en-US" sz="1100" dirty="0">
                <a:latin typeface="Times New Roman" panose="02020603050405020304" pitchFamily="18" charset="0"/>
                <a:cs typeface="Times New Roman" panose="02020603050405020304" pitchFamily="18" charset="0"/>
              </a:rPr>
              <a:t>t</a:t>
            </a:r>
            <a:r>
              <a:rPr lang="en-US" sz="1100" spc="-35" dirty="0">
                <a:latin typeface="Times New Roman" panose="02020603050405020304" pitchFamily="18" charset="0"/>
                <a:cs typeface="Times New Roman" panose="02020603050405020304" pitchFamily="18" charset="0"/>
              </a:rPr>
              <a:t> </a:t>
            </a:r>
            <a:r>
              <a:rPr lang="en-US" sz="1100" spc="-20" dirty="0">
                <a:latin typeface="Times New Roman" panose="02020603050405020304" pitchFamily="18" charset="0"/>
                <a:cs typeface="Times New Roman" panose="02020603050405020304" pitchFamily="18" charset="0"/>
              </a:rPr>
              <a:t>d</a:t>
            </a:r>
            <a:r>
              <a:rPr lang="en-US" sz="1100" spc="-10" dirty="0">
                <a:latin typeface="Times New Roman" panose="02020603050405020304" pitchFamily="18" charset="0"/>
                <a:cs typeface="Times New Roman" panose="02020603050405020304" pitchFamily="18" charset="0"/>
              </a:rPr>
              <a:t>evelopmen</a:t>
            </a:r>
            <a:r>
              <a:rPr lang="en-US" sz="1100" spc="-5" dirty="0">
                <a:latin typeface="Times New Roman" panose="02020603050405020304" pitchFamily="18" charset="0"/>
                <a:cs typeface="Times New Roman" panose="02020603050405020304" pitchFamily="18" charset="0"/>
              </a:rPr>
              <a:t>t</a:t>
            </a:r>
            <a:r>
              <a:rPr lang="en-US" sz="1100" dirty="0">
                <a:latin typeface="Times New Roman" panose="02020603050405020304" pitchFamily="18" charset="0"/>
                <a:cs typeface="Times New Roman" panose="02020603050405020304" pitchFamily="18" charset="0"/>
              </a:rPr>
              <a:t>,</a:t>
            </a:r>
            <a:r>
              <a:rPr lang="en-US" sz="1100" spc="-3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a</a:t>
            </a:r>
            <a:r>
              <a:rPr lang="en-US" sz="1100" dirty="0">
                <a:latin typeface="Times New Roman" panose="02020603050405020304" pitchFamily="18" charset="0"/>
                <a:cs typeface="Times New Roman" panose="02020603050405020304" pitchFamily="18" charset="0"/>
              </a:rPr>
              <a:t>n</a:t>
            </a:r>
            <a:r>
              <a:rPr lang="en-US" sz="1100" spc="-10" dirty="0">
                <a:latin typeface="Times New Roman" panose="02020603050405020304" pitchFamily="18" charset="0"/>
                <a:cs typeface="Times New Roman" panose="02020603050405020304" pitchFamily="18" charset="0"/>
              </a:rPr>
              <a:t>d</a:t>
            </a:r>
            <a:r>
              <a:rPr lang="en-US" sz="1100" spc="-45"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conte</a:t>
            </a:r>
            <a:r>
              <a:rPr lang="en-US" sz="1100" spc="-5" dirty="0">
                <a:latin typeface="Times New Roman" panose="02020603050405020304" pitchFamily="18" charset="0"/>
                <a:cs typeface="Times New Roman" panose="02020603050405020304" pitchFamily="18" charset="0"/>
              </a:rPr>
              <a:t>n</a:t>
            </a:r>
            <a:r>
              <a:rPr lang="en-US" sz="1100" dirty="0">
                <a:latin typeface="Times New Roman" panose="02020603050405020304" pitchFamily="18" charset="0"/>
                <a:cs typeface="Times New Roman" panose="02020603050405020304" pitchFamily="18" charset="0"/>
              </a:rPr>
              <a:t>t</a:t>
            </a:r>
            <a:r>
              <a:rPr lang="en-US" sz="1100" spc="-4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p</a:t>
            </a:r>
            <a:r>
              <a:rPr lang="en-US" sz="1100" spc="-10" dirty="0">
                <a:latin typeface="Times New Roman" panose="02020603050405020304" pitchFamily="18" charset="0"/>
                <a:cs typeface="Times New Roman" panose="02020603050405020304" pitchFamily="18" charset="0"/>
              </a:rPr>
              <a:t>ostin</a:t>
            </a:r>
            <a:r>
              <a:rPr lang="en-US" sz="1100" dirty="0">
                <a:latin typeface="Times New Roman" panose="02020603050405020304" pitchFamily="18" charset="0"/>
                <a:cs typeface="Times New Roman" panose="02020603050405020304" pitchFamily="18" charset="0"/>
              </a:rPr>
              <a:t>g</a:t>
            </a:r>
            <a:r>
              <a:rPr lang="en-US" sz="1100" spc="-45" dirty="0">
                <a:latin typeface="Times New Roman" panose="02020603050405020304" pitchFamily="18" charset="0"/>
                <a:cs typeface="Times New Roman" panose="02020603050405020304" pitchFamily="18" charset="0"/>
              </a:rPr>
              <a:t> </a:t>
            </a:r>
            <a:r>
              <a:rPr lang="en-US" sz="1100" spc="-25" dirty="0">
                <a:latin typeface="Times New Roman" panose="02020603050405020304" pitchFamily="18" charset="0"/>
                <a:cs typeface="Times New Roman" panose="02020603050405020304" pitchFamily="18" charset="0"/>
              </a:rPr>
              <a:t>o</a:t>
            </a:r>
            <a:r>
              <a:rPr lang="en-US" sz="1100" dirty="0">
                <a:latin typeface="Times New Roman" panose="02020603050405020304" pitchFamily="18" charset="0"/>
                <a:cs typeface="Times New Roman" panose="02020603050405020304" pitchFamily="18" charset="0"/>
              </a:rPr>
              <a:t>n</a:t>
            </a:r>
            <a:r>
              <a:rPr lang="en-US" sz="1100" spc="-4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t</a:t>
            </a:r>
            <a:r>
              <a:rPr lang="en-US" sz="1100" spc="-10" dirty="0">
                <a:latin typeface="Times New Roman" panose="02020603050405020304" pitchFamily="18" charset="0"/>
                <a:cs typeface="Times New Roman" panose="02020603050405020304" pitchFamily="18" charset="0"/>
              </a:rPr>
              <a:t>he</a:t>
            </a:r>
            <a:r>
              <a:rPr lang="en-US" sz="1100" spc="-40"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co</a:t>
            </a:r>
            <a:r>
              <a:rPr lang="en-US" sz="1100" spc="-15" dirty="0">
                <a:latin typeface="Times New Roman" panose="02020603050405020304" pitchFamily="18" charset="0"/>
                <a:cs typeface="Times New Roman" panose="02020603050405020304" pitchFamily="18" charset="0"/>
              </a:rPr>
              <a:t>r</a:t>
            </a:r>
            <a:r>
              <a:rPr lang="en-US" sz="1100" dirty="0">
                <a:latin typeface="Times New Roman" panose="02020603050405020304" pitchFamily="18" charset="0"/>
                <a:cs typeface="Times New Roman" panose="02020603050405020304" pitchFamily="18" charset="0"/>
              </a:rPr>
              <a:t>p</a:t>
            </a:r>
            <a:r>
              <a:rPr lang="en-US" sz="1100" spc="-10" dirty="0">
                <a:latin typeface="Times New Roman" panose="02020603050405020304" pitchFamily="18" charset="0"/>
                <a:cs typeface="Times New Roman" panose="02020603050405020304" pitchFamily="18" charset="0"/>
              </a:rPr>
              <a:t>o</a:t>
            </a:r>
            <a:r>
              <a:rPr lang="en-US" sz="1100" spc="-15" dirty="0">
                <a:latin typeface="Times New Roman" panose="02020603050405020304" pitchFamily="18" charset="0"/>
                <a:cs typeface="Times New Roman" panose="02020603050405020304" pitchFamily="18" charset="0"/>
              </a:rPr>
              <a:t>r</a:t>
            </a:r>
            <a:r>
              <a:rPr lang="en-US" sz="1100" spc="-5" dirty="0">
                <a:latin typeface="Times New Roman" panose="02020603050405020304" pitchFamily="18" charset="0"/>
                <a:cs typeface="Times New Roman" panose="02020603050405020304" pitchFamily="18" charset="0"/>
              </a:rPr>
              <a:t>a</a:t>
            </a:r>
            <a:r>
              <a:rPr lang="en-US" sz="1100" dirty="0">
                <a:latin typeface="Times New Roman" panose="02020603050405020304" pitchFamily="18" charset="0"/>
                <a:cs typeface="Times New Roman" panose="02020603050405020304" pitchFamily="18" charset="0"/>
              </a:rPr>
              <a:t>t</a:t>
            </a:r>
            <a:r>
              <a:rPr lang="en-US" sz="1100" spc="-10" dirty="0">
                <a:latin typeface="Times New Roman" panose="02020603050405020304" pitchFamily="18" charset="0"/>
                <a:cs typeface="Times New Roman" panose="02020603050405020304" pitchFamily="18" charset="0"/>
              </a:rPr>
              <a:t>e</a:t>
            </a:r>
            <a:r>
              <a:rPr lang="en-US" sz="1100" spc="-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b</a:t>
            </a:r>
            <a:r>
              <a:rPr lang="en-US" sz="1100" spc="-5" dirty="0">
                <a:latin typeface="Times New Roman" panose="02020603050405020304" pitchFamily="18" charset="0"/>
                <a:cs typeface="Times New Roman" panose="02020603050405020304" pitchFamily="18" charset="0"/>
              </a:rPr>
              <a:t>lo</a:t>
            </a:r>
            <a:r>
              <a:rPr lang="en-US" sz="1100" spc="-10" dirty="0">
                <a:latin typeface="Times New Roman" panose="02020603050405020304" pitchFamily="18" charset="0"/>
                <a:cs typeface="Times New Roman" panose="02020603050405020304" pitchFamily="18" charset="0"/>
              </a:rPr>
              <a:t>g</a:t>
            </a:r>
            <a:r>
              <a:rPr lang="en-US" sz="1100" dirty="0">
                <a:latin typeface="Times New Roman" panose="02020603050405020304" pitchFamily="18" charset="0"/>
                <a:cs typeface="Times New Roman" panose="02020603050405020304" pitchFamily="18" charset="0"/>
              </a:rPr>
              <a:t>.</a:t>
            </a:r>
          </a:p>
          <a:p>
            <a:pPr marL="12700" marR="5080">
              <a:lnSpc>
                <a:spcPct val="97700"/>
              </a:lnSpc>
            </a:pPr>
            <a:endParaRPr lang="en-US" sz="1100" b="1" dirty="0">
              <a:solidFill>
                <a:srgbClr val="393835"/>
              </a:solidFill>
              <a:latin typeface="Times New Roman" panose="02020603050405020304" pitchFamily="18" charset="0"/>
              <a:cs typeface="Times New Roman" panose="02020603050405020304" pitchFamily="18" charset="0"/>
            </a:endParaRPr>
          </a:p>
          <a:p>
            <a:pPr marL="12700" marR="5080">
              <a:lnSpc>
                <a:spcPct val="97700"/>
              </a:lnSpc>
            </a:pPr>
            <a:r>
              <a:rPr lang="en-US" sz="1200" b="1" dirty="0">
                <a:solidFill>
                  <a:srgbClr val="393835"/>
                </a:solidFill>
                <a:latin typeface="Times New Roman" panose="02020603050405020304" pitchFamily="18" charset="0"/>
                <a:cs typeface="Times New Roman" panose="02020603050405020304" pitchFamily="18" charset="0"/>
              </a:rPr>
              <a:t>G</a:t>
            </a:r>
            <a:r>
              <a:rPr lang="en-US" sz="1200" b="1" spc="-10" dirty="0">
                <a:solidFill>
                  <a:srgbClr val="393835"/>
                </a:solidFill>
                <a:latin typeface="Times New Roman" panose="02020603050405020304" pitchFamily="18" charset="0"/>
                <a:cs typeface="Times New Roman" panose="02020603050405020304" pitchFamily="18" charset="0"/>
              </a:rPr>
              <a:t>l</a:t>
            </a:r>
            <a:r>
              <a:rPr lang="en-US" sz="1200" b="1" spc="-5" dirty="0">
                <a:solidFill>
                  <a:srgbClr val="393835"/>
                </a:solidFill>
                <a:latin typeface="Times New Roman" panose="02020603050405020304" pitchFamily="18" charset="0"/>
                <a:cs typeface="Times New Roman" panose="02020603050405020304" pitchFamily="18" charset="0"/>
              </a:rPr>
              <a:t>o</a:t>
            </a:r>
            <a:r>
              <a:rPr lang="en-US" sz="1200" b="1" spc="-10" dirty="0">
                <a:solidFill>
                  <a:srgbClr val="393835"/>
                </a:solidFill>
                <a:latin typeface="Times New Roman" panose="02020603050405020304" pitchFamily="18" charset="0"/>
                <a:cs typeface="Times New Roman" panose="02020603050405020304" pitchFamily="18" charset="0"/>
              </a:rPr>
              <a:t>s</a:t>
            </a:r>
            <a:r>
              <a:rPr lang="en-US" sz="1200" b="1" spc="-25" dirty="0">
                <a:solidFill>
                  <a:srgbClr val="393835"/>
                </a:solidFill>
                <a:latin typeface="Times New Roman" panose="02020603050405020304" pitchFamily="18" charset="0"/>
                <a:cs typeface="Times New Roman" panose="02020603050405020304" pitchFamily="18" charset="0"/>
              </a:rPr>
              <a:t>s</a:t>
            </a:r>
            <a:r>
              <a:rPr lang="en-US" sz="1200" b="1" dirty="0">
                <a:solidFill>
                  <a:srgbClr val="393835"/>
                </a:solidFill>
                <a:latin typeface="Times New Roman" panose="02020603050405020304" pitchFamily="18" charset="0"/>
                <a:cs typeface="Times New Roman" panose="02020603050405020304" pitchFamily="18" charset="0"/>
              </a:rPr>
              <a:t>a</a:t>
            </a:r>
            <a:r>
              <a:rPr lang="en-US" sz="1200" b="1" spc="-5" dirty="0">
                <a:solidFill>
                  <a:srgbClr val="393835"/>
                </a:solidFill>
                <a:latin typeface="Times New Roman" panose="02020603050405020304" pitchFamily="18" charset="0"/>
                <a:cs typeface="Times New Roman" panose="02020603050405020304" pitchFamily="18" charset="0"/>
              </a:rPr>
              <a:t>ry</a:t>
            </a:r>
            <a:endParaRPr lang="en-US" sz="1200" dirty="0">
              <a:latin typeface="Times New Roman" panose="02020603050405020304" pitchFamily="18" charset="0"/>
              <a:cs typeface="Times New Roman" panose="02020603050405020304" pitchFamily="18" charset="0"/>
            </a:endParaRPr>
          </a:p>
          <a:p>
            <a:pPr marL="1345565"/>
            <a:r>
              <a:rPr lang="en-US" sz="1200" spc="20" dirty="0">
                <a:latin typeface="Times New Roman" panose="02020603050405020304" pitchFamily="18" charset="0"/>
                <a:cs typeface="Times New Roman" panose="02020603050405020304" pitchFamily="18" charset="0"/>
              </a:rPr>
              <a:t>R</a:t>
            </a:r>
            <a:r>
              <a:rPr lang="en-US" sz="1200" spc="25" dirty="0">
                <a:latin typeface="Times New Roman" panose="02020603050405020304" pitchFamily="18" charset="0"/>
                <a:cs typeface="Times New Roman" panose="02020603050405020304" pitchFamily="18" charset="0"/>
              </a:rPr>
              <a:t>e</a:t>
            </a:r>
            <a:r>
              <a:rPr lang="en-US" sz="1200" spc="15" dirty="0">
                <a:latin typeface="Times New Roman" panose="02020603050405020304" pitchFamily="18" charset="0"/>
                <a:cs typeface="Times New Roman" panose="02020603050405020304" pitchFamily="18" charset="0"/>
              </a:rPr>
              <a:t>a</a:t>
            </a:r>
            <a:r>
              <a:rPr lang="en-US" sz="1200" spc="25" dirty="0">
                <a:latin typeface="Times New Roman" panose="02020603050405020304" pitchFamily="18" charset="0"/>
                <a:cs typeface="Times New Roman" panose="02020603050405020304" pitchFamily="18" charset="0"/>
              </a:rPr>
              <a:t>c</a:t>
            </a:r>
            <a:r>
              <a:rPr lang="en-US" sz="1200" spc="15" dirty="0">
                <a:latin typeface="Times New Roman" panose="02020603050405020304" pitchFamily="18" charset="0"/>
                <a:cs typeface="Times New Roman" panose="02020603050405020304" pitchFamily="18" charset="0"/>
              </a:rPr>
              <a:t>t</a:t>
            </a:r>
            <a:r>
              <a:rPr lang="en-US" sz="1200" spc="-1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a:t>
            </a:r>
            <a:r>
              <a:rPr lang="en-US" sz="1200" spc="25" dirty="0">
                <a:latin typeface="Times New Roman" panose="02020603050405020304" pitchFamily="18" charset="0"/>
                <a:cs typeface="Times New Roman" panose="02020603050405020304" pitchFamily="18" charset="0"/>
              </a:rPr>
              <a:t>&gt;</a:t>
            </a:r>
            <a:r>
              <a:rPr lang="en-US" sz="1200" spc="-15" dirty="0">
                <a:latin typeface="Times New Roman" panose="02020603050405020304" pitchFamily="18" charset="0"/>
                <a:cs typeface="Times New Roman" panose="02020603050405020304" pitchFamily="18" charset="0"/>
              </a:rPr>
              <a:t> </a:t>
            </a:r>
            <a:r>
              <a:rPr lang="en-US" sz="1200" spc="-15" dirty="0">
                <a:solidFill>
                  <a:srgbClr val="4D5155"/>
                </a:solidFill>
                <a:latin typeface="Times New Roman" panose="02020603050405020304" pitchFamily="18" charset="0"/>
                <a:cs typeface="Times New Roman" panose="02020603050405020304" pitchFamily="18" charset="0"/>
              </a:rPr>
              <a:t>J</a:t>
            </a:r>
            <a:r>
              <a:rPr lang="en-US" sz="1200" spc="-5" dirty="0">
                <a:solidFill>
                  <a:srgbClr val="4D5155"/>
                </a:solidFill>
                <a:latin typeface="Times New Roman" panose="02020603050405020304" pitchFamily="18" charset="0"/>
                <a:cs typeface="Times New Roman" panose="02020603050405020304" pitchFamily="18" charset="0"/>
              </a:rPr>
              <a:t>ava</a:t>
            </a:r>
            <a:r>
              <a:rPr lang="en-US" sz="1200" dirty="0">
                <a:solidFill>
                  <a:srgbClr val="4D5155"/>
                </a:solidFill>
                <a:latin typeface="Times New Roman" panose="02020603050405020304" pitchFamily="18" charset="0"/>
                <a:cs typeface="Times New Roman" panose="02020603050405020304" pitchFamily="18" charset="0"/>
              </a:rPr>
              <a:t>S</a:t>
            </a:r>
            <a:r>
              <a:rPr lang="en-US" sz="1200" spc="-10" dirty="0">
                <a:solidFill>
                  <a:srgbClr val="4D5155"/>
                </a:solidFill>
                <a:latin typeface="Times New Roman" panose="02020603050405020304" pitchFamily="18" charset="0"/>
                <a:cs typeface="Times New Roman" panose="02020603050405020304" pitchFamily="18" charset="0"/>
              </a:rPr>
              <a:t>c</a:t>
            </a:r>
            <a:r>
              <a:rPr lang="en-US" sz="1200" spc="-15" dirty="0">
                <a:solidFill>
                  <a:srgbClr val="4D5155"/>
                </a:solidFill>
                <a:latin typeface="Times New Roman" panose="02020603050405020304" pitchFamily="18" charset="0"/>
                <a:cs typeface="Times New Roman" panose="02020603050405020304" pitchFamily="18" charset="0"/>
              </a:rPr>
              <a:t>r</a:t>
            </a:r>
            <a:r>
              <a:rPr lang="en-US" sz="1200" spc="-5" dirty="0">
                <a:solidFill>
                  <a:srgbClr val="4D5155"/>
                </a:solidFill>
                <a:latin typeface="Times New Roman" panose="02020603050405020304" pitchFamily="18" charset="0"/>
                <a:cs typeface="Times New Roman" panose="02020603050405020304" pitchFamily="18" charset="0"/>
              </a:rPr>
              <a:t>ip</a:t>
            </a:r>
            <a:r>
              <a:rPr lang="en-US" sz="1200" dirty="0">
                <a:solidFill>
                  <a:srgbClr val="4D5155"/>
                </a:solidFill>
                <a:latin typeface="Times New Roman" panose="02020603050405020304" pitchFamily="18" charset="0"/>
                <a:cs typeface="Times New Roman" panose="02020603050405020304" pitchFamily="18" charset="0"/>
              </a:rPr>
              <a:t>t</a:t>
            </a:r>
            <a:r>
              <a:rPr lang="en-US" sz="1200" spc="-40" dirty="0">
                <a:solidFill>
                  <a:srgbClr val="4D5155"/>
                </a:solidFill>
                <a:latin typeface="Times New Roman" panose="02020603050405020304" pitchFamily="18" charset="0"/>
                <a:cs typeface="Times New Roman" panose="02020603050405020304" pitchFamily="18" charset="0"/>
              </a:rPr>
              <a:t> </a:t>
            </a:r>
            <a:r>
              <a:rPr lang="en-US" sz="1200" spc="-5" dirty="0">
                <a:solidFill>
                  <a:srgbClr val="4D5155"/>
                </a:solidFill>
                <a:latin typeface="Times New Roman" panose="02020603050405020304" pitchFamily="18" charset="0"/>
                <a:cs typeface="Times New Roman" panose="02020603050405020304" pitchFamily="18" charset="0"/>
              </a:rPr>
              <a:t>l</a:t>
            </a:r>
            <a:r>
              <a:rPr lang="en-US" sz="1200" dirty="0">
                <a:solidFill>
                  <a:srgbClr val="4D5155"/>
                </a:solidFill>
                <a:latin typeface="Times New Roman" panose="02020603050405020304" pitchFamily="18" charset="0"/>
                <a:cs typeface="Times New Roman" panose="02020603050405020304" pitchFamily="18" charset="0"/>
              </a:rPr>
              <a:t>ib</a:t>
            </a:r>
            <a:r>
              <a:rPr lang="en-US" sz="1200" spc="-25" dirty="0">
                <a:solidFill>
                  <a:srgbClr val="4D5155"/>
                </a:solidFill>
                <a:latin typeface="Times New Roman" panose="02020603050405020304" pitchFamily="18" charset="0"/>
                <a:cs typeface="Times New Roman" panose="02020603050405020304" pitchFamily="18" charset="0"/>
              </a:rPr>
              <a:t>r</a:t>
            </a:r>
            <a:r>
              <a:rPr lang="en-US" sz="1200" spc="-15" dirty="0">
                <a:solidFill>
                  <a:srgbClr val="4D5155"/>
                </a:solidFill>
                <a:latin typeface="Times New Roman" panose="02020603050405020304" pitchFamily="18" charset="0"/>
                <a:cs typeface="Times New Roman" panose="02020603050405020304" pitchFamily="18" charset="0"/>
              </a:rPr>
              <a:t>ary</a:t>
            </a:r>
            <a:endParaRPr lang="en-US" sz="1200" dirty="0">
              <a:latin typeface="Times New Roman" panose="02020603050405020304" pitchFamily="18" charset="0"/>
              <a:cs typeface="Times New Roman" panose="02020603050405020304" pitchFamily="18" charset="0"/>
            </a:endParaRPr>
          </a:p>
          <a:p>
            <a:pPr marL="1345565">
              <a:spcBef>
                <a:spcPts val="250"/>
              </a:spcBef>
            </a:pPr>
            <a:r>
              <a:rPr lang="en-US" sz="1200" spc="20" dirty="0">
                <a:latin typeface="Times New Roman" panose="02020603050405020304" pitchFamily="18" charset="0"/>
                <a:cs typeface="Times New Roman" panose="02020603050405020304" pitchFamily="18" charset="0"/>
              </a:rPr>
              <a:t>JSON   -&gt;</a:t>
            </a:r>
            <a:r>
              <a:rPr lang="en-US" sz="1200" spc="-40" dirty="0">
                <a:latin typeface="Times New Roman" panose="02020603050405020304" pitchFamily="18" charset="0"/>
                <a:cs typeface="Times New Roman" panose="02020603050405020304" pitchFamily="18" charset="0"/>
              </a:rPr>
              <a:t> </a:t>
            </a:r>
            <a:r>
              <a:rPr lang="en-US" sz="1200" spc="-5" dirty="0">
                <a:solidFill>
                  <a:srgbClr val="4D5155"/>
                </a:solidFill>
                <a:latin typeface="Times New Roman" panose="02020603050405020304" pitchFamily="18" charset="0"/>
                <a:cs typeface="Times New Roman" panose="02020603050405020304" pitchFamily="18" charset="0"/>
              </a:rPr>
              <a:t>JavaScri</a:t>
            </a:r>
            <a:r>
              <a:rPr lang="en-US" sz="1200" spc="-10" dirty="0">
                <a:solidFill>
                  <a:srgbClr val="4D5155"/>
                </a:solidFill>
                <a:latin typeface="Times New Roman" panose="02020603050405020304" pitchFamily="18" charset="0"/>
                <a:cs typeface="Times New Roman" panose="02020603050405020304" pitchFamily="18" charset="0"/>
              </a:rPr>
              <a:t>p</a:t>
            </a:r>
            <a:r>
              <a:rPr lang="en-US" sz="1200" spc="-5" dirty="0">
                <a:solidFill>
                  <a:srgbClr val="4D5155"/>
                </a:solidFill>
                <a:latin typeface="Times New Roman" panose="02020603050405020304" pitchFamily="18" charset="0"/>
                <a:cs typeface="Times New Roman" panose="02020603050405020304" pitchFamily="18" charset="0"/>
              </a:rPr>
              <a:t>t</a:t>
            </a:r>
            <a:r>
              <a:rPr lang="en-US" sz="1200" spc="-25" dirty="0">
                <a:solidFill>
                  <a:srgbClr val="4D5155"/>
                </a:solidFill>
                <a:latin typeface="Times New Roman" panose="02020603050405020304" pitchFamily="18" charset="0"/>
                <a:cs typeface="Times New Roman" panose="02020603050405020304" pitchFamily="18" charset="0"/>
              </a:rPr>
              <a:t> </a:t>
            </a:r>
            <a:r>
              <a:rPr lang="en-US" sz="1200" spc="-15" dirty="0">
                <a:solidFill>
                  <a:srgbClr val="4D5155"/>
                </a:solidFill>
                <a:latin typeface="Times New Roman" panose="02020603050405020304" pitchFamily="18" charset="0"/>
                <a:cs typeface="Times New Roman" panose="02020603050405020304" pitchFamily="18" charset="0"/>
              </a:rPr>
              <a:t>O</a:t>
            </a:r>
            <a:r>
              <a:rPr lang="en-US" sz="1200" dirty="0">
                <a:solidFill>
                  <a:srgbClr val="4D5155"/>
                </a:solidFill>
                <a:latin typeface="Times New Roman" panose="02020603050405020304" pitchFamily="18" charset="0"/>
                <a:cs typeface="Times New Roman" panose="02020603050405020304" pitchFamily="18" charset="0"/>
              </a:rPr>
              <a:t>b</a:t>
            </a:r>
            <a:r>
              <a:rPr lang="en-US" sz="1200" spc="-10" dirty="0">
                <a:solidFill>
                  <a:srgbClr val="4D5155"/>
                </a:solidFill>
                <a:latin typeface="Times New Roman" panose="02020603050405020304" pitchFamily="18" charset="0"/>
                <a:cs typeface="Times New Roman" panose="02020603050405020304" pitchFamily="18" charset="0"/>
              </a:rPr>
              <a:t>jec</a:t>
            </a:r>
            <a:r>
              <a:rPr lang="en-US" sz="1200" spc="-5" dirty="0">
                <a:solidFill>
                  <a:srgbClr val="4D5155"/>
                </a:solidFill>
                <a:latin typeface="Times New Roman" panose="02020603050405020304" pitchFamily="18" charset="0"/>
                <a:cs typeface="Times New Roman" panose="02020603050405020304" pitchFamily="18" charset="0"/>
              </a:rPr>
              <a:t>t</a:t>
            </a:r>
            <a:r>
              <a:rPr lang="en-US" sz="1200" spc="-35" dirty="0">
                <a:solidFill>
                  <a:srgbClr val="4D5155"/>
                </a:solidFill>
                <a:latin typeface="Times New Roman" panose="02020603050405020304" pitchFamily="18" charset="0"/>
                <a:cs typeface="Times New Roman" panose="02020603050405020304" pitchFamily="18" charset="0"/>
              </a:rPr>
              <a:t> </a:t>
            </a:r>
            <a:r>
              <a:rPr lang="en-US" sz="1200" spc="-10" dirty="0">
                <a:solidFill>
                  <a:srgbClr val="4D5155"/>
                </a:solidFill>
                <a:latin typeface="Times New Roman" panose="02020603050405020304" pitchFamily="18" charset="0"/>
                <a:cs typeface="Times New Roman" panose="02020603050405020304" pitchFamily="18" charset="0"/>
              </a:rPr>
              <a:t>No</a:t>
            </a:r>
            <a:r>
              <a:rPr lang="en-US" sz="1200" spc="-15" dirty="0">
                <a:solidFill>
                  <a:srgbClr val="4D5155"/>
                </a:solidFill>
                <a:latin typeface="Times New Roman" panose="02020603050405020304" pitchFamily="18" charset="0"/>
                <a:cs typeface="Times New Roman" panose="02020603050405020304" pitchFamily="18" charset="0"/>
              </a:rPr>
              <a:t>t</a:t>
            </a:r>
            <a:r>
              <a:rPr lang="en-US" sz="1200" spc="-10" dirty="0">
                <a:solidFill>
                  <a:srgbClr val="4D5155"/>
                </a:solidFill>
                <a:latin typeface="Times New Roman" panose="02020603050405020304" pitchFamily="18" charset="0"/>
                <a:cs typeface="Times New Roman" panose="02020603050405020304" pitchFamily="18" charset="0"/>
              </a:rPr>
              <a:t>a</a:t>
            </a:r>
            <a:r>
              <a:rPr lang="en-US" sz="1200" dirty="0">
                <a:solidFill>
                  <a:srgbClr val="4D5155"/>
                </a:solidFill>
                <a:latin typeface="Times New Roman" panose="02020603050405020304" pitchFamily="18" charset="0"/>
                <a:cs typeface="Times New Roman" panose="02020603050405020304" pitchFamily="18" charset="0"/>
              </a:rPr>
              <a:t>ti</a:t>
            </a:r>
            <a:r>
              <a:rPr lang="en-US" sz="1200" spc="-5" dirty="0">
                <a:solidFill>
                  <a:srgbClr val="4D5155"/>
                </a:solidFill>
                <a:latin typeface="Times New Roman" panose="02020603050405020304" pitchFamily="18" charset="0"/>
                <a:cs typeface="Times New Roman" panose="02020603050405020304" pitchFamily="18" charset="0"/>
              </a:rPr>
              <a:t>on</a:t>
            </a:r>
            <a:endParaRPr lang="en-US" sz="1200" dirty="0">
              <a:latin typeface="Times New Roman" panose="02020603050405020304" pitchFamily="18" charset="0"/>
              <a:cs typeface="Times New Roman" panose="02020603050405020304" pitchFamily="18" charset="0"/>
            </a:endParaRPr>
          </a:p>
          <a:p>
            <a:pPr marL="1345565">
              <a:spcBef>
                <a:spcPts val="310"/>
              </a:spcBef>
            </a:pPr>
            <a:r>
              <a:rPr lang="en-US" sz="1200" spc="35" dirty="0">
                <a:latin typeface="Times New Roman" panose="02020603050405020304" pitchFamily="18" charset="0"/>
                <a:cs typeface="Times New Roman" panose="02020603050405020304" pitchFamily="18" charset="0"/>
              </a:rPr>
              <a:t>D</a:t>
            </a:r>
            <a:r>
              <a:rPr lang="en-US" sz="1200" spc="25" dirty="0">
                <a:latin typeface="Times New Roman" panose="02020603050405020304" pitchFamily="18" charset="0"/>
                <a:cs typeface="Times New Roman" panose="02020603050405020304" pitchFamily="18" charset="0"/>
              </a:rPr>
              <a:t>FD</a:t>
            </a:r>
            <a:r>
              <a:rPr lang="en-US" sz="1200" dirty="0">
                <a:latin typeface="Times New Roman" panose="02020603050405020304" pitchFamily="18" charset="0"/>
                <a:cs typeface="Times New Roman" panose="02020603050405020304" pitchFamily="18" charset="0"/>
              </a:rPr>
              <a:t> </a:t>
            </a:r>
            <a:r>
              <a:rPr lang="en-US" sz="1200" spc="-14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a:t>
            </a:r>
            <a:r>
              <a:rPr lang="en-US" sz="1200" spc="25" dirty="0">
                <a:latin typeface="Times New Roman" panose="02020603050405020304" pitchFamily="18" charset="0"/>
                <a:cs typeface="Times New Roman" panose="02020603050405020304" pitchFamily="18" charset="0"/>
              </a:rPr>
              <a:t>&gt;</a:t>
            </a:r>
            <a:r>
              <a:rPr lang="en-US" sz="1200" spc="35" dirty="0">
                <a:latin typeface="Times New Roman" panose="02020603050405020304" pitchFamily="18" charset="0"/>
                <a:cs typeface="Times New Roman" panose="02020603050405020304" pitchFamily="18" charset="0"/>
              </a:rPr>
              <a:t> D</a:t>
            </a:r>
            <a:r>
              <a:rPr lang="en-US" sz="1200" spc="1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t</a:t>
            </a:r>
            <a:r>
              <a:rPr lang="en-US" sz="1200" spc="20" dirty="0">
                <a:latin typeface="Times New Roman" panose="02020603050405020304" pitchFamily="18" charset="0"/>
                <a:cs typeface="Times New Roman" panose="02020603050405020304" pitchFamily="18" charset="0"/>
              </a:rPr>
              <a:t>a</a:t>
            </a:r>
            <a:r>
              <a:rPr lang="en-US" sz="1200" spc="35" dirty="0">
                <a:latin typeface="Times New Roman" panose="02020603050405020304" pitchFamily="18" charset="0"/>
                <a:cs typeface="Times New Roman" panose="02020603050405020304" pitchFamily="18" charset="0"/>
              </a:rPr>
              <a:t> </a:t>
            </a:r>
            <a:r>
              <a:rPr lang="en-US" sz="1200" spc="30" dirty="0">
                <a:latin typeface="Times New Roman" panose="02020603050405020304" pitchFamily="18" charset="0"/>
                <a:cs typeface="Times New Roman" panose="02020603050405020304" pitchFamily="18" charset="0"/>
              </a:rPr>
              <a:t>F</a:t>
            </a:r>
            <a:r>
              <a:rPr lang="en-US" sz="1200" spc="20" dirty="0">
                <a:latin typeface="Times New Roman" panose="02020603050405020304" pitchFamily="18" charset="0"/>
                <a:cs typeface="Times New Roman" panose="02020603050405020304" pitchFamily="18" charset="0"/>
              </a:rPr>
              <a:t>l</a:t>
            </a:r>
            <a:r>
              <a:rPr lang="en-US" sz="1200" spc="15" dirty="0">
                <a:latin typeface="Times New Roman" panose="02020603050405020304" pitchFamily="18" charset="0"/>
                <a:cs typeface="Times New Roman" panose="02020603050405020304" pitchFamily="18" charset="0"/>
              </a:rPr>
              <a:t>o</a:t>
            </a:r>
            <a:r>
              <a:rPr lang="en-US" sz="1200" spc="35" dirty="0">
                <a:latin typeface="Times New Roman" panose="02020603050405020304" pitchFamily="18" charset="0"/>
                <a:cs typeface="Times New Roman" panose="02020603050405020304" pitchFamily="18" charset="0"/>
              </a:rPr>
              <a:t>w</a:t>
            </a:r>
            <a:r>
              <a:rPr lang="en-US" sz="1200" spc="30" dirty="0">
                <a:latin typeface="Times New Roman" panose="02020603050405020304" pitchFamily="18" charset="0"/>
                <a:cs typeface="Times New Roman" panose="02020603050405020304" pitchFamily="18" charset="0"/>
              </a:rPr>
              <a:t> </a:t>
            </a:r>
            <a:r>
              <a:rPr lang="en-US" sz="1200" spc="35" dirty="0">
                <a:latin typeface="Times New Roman" panose="02020603050405020304" pitchFamily="18" charset="0"/>
                <a:cs typeface="Times New Roman" panose="02020603050405020304" pitchFamily="18" charset="0"/>
              </a:rPr>
              <a:t>D</a:t>
            </a:r>
            <a:r>
              <a:rPr lang="en-US" sz="1200" spc="20" dirty="0">
                <a:latin typeface="Times New Roman" panose="02020603050405020304" pitchFamily="18" charset="0"/>
                <a:cs typeface="Times New Roman" panose="02020603050405020304" pitchFamily="18" charset="0"/>
              </a:rPr>
              <a:t>iagr</a:t>
            </a:r>
            <a:r>
              <a:rPr lang="en-US" sz="1200" spc="25" dirty="0">
                <a:latin typeface="Times New Roman" panose="02020603050405020304" pitchFamily="18" charset="0"/>
                <a:cs typeface="Times New Roman" panose="02020603050405020304" pitchFamily="18" charset="0"/>
              </a:rPr>
              <a:t>am</a:t>
            </a:r>
            <a:endParaRPr lang="en-US" sz="1200" dirty="0">
              <a:latin typeface="Times New Roman" panose="02020603050405020304" pitchFamily="18" charset="0"/>
              <a:cs typeface="Times New Roman" panose="02020603050405020304" pitchFamily="18" charset="0"/>
            </a:endParaRPr>
          </a:p>
          <a:p>
            <a:pPr marL="1345565" marR="2268855">
              <a:lnSpc>
                <a:spcPct val="115799"/>
              </a:lnSpc>
              <a:spcBef>
                <a:spcPts val="25"/>
              </a:spcBef>
              <a:tabLst>
                <a:tab pos="1734820" algn="l"/>
              </a:tabLst>
            </a:pPr>
            <a:r>
              <a:rPr lang="en-US" sz="1200" spc="30" dirty="0">
                <a:latin typeface="Times New Roman" panose="02020603050405020304" pitchFamily="18" charset="0"/>
                <a:cs typeface="Times New Roman" panose="02020603050405020304" pitchFamily="18" charset="0"/>
              </a:rPr>
              <a:t>FD</a:t>
            </a:r>
            <a:r>
              <a:rPr lang="en-US" sz="120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 </a:t>
            </a:r>
            <a:r>
              <a:rPr lang="en-US" sz="1200" spc="20" dirty="0">
                <a:latin typeface="Times New Roman" panose="02020603050405020304" pitchFamily="18" charset="0"/>
                <a:cs typeface="Times New Roman" panose="02020603050405020304" pitchFamily="18" charset="0"/>
              </a:rPr>
              <a:t>-&gt;</a:t>
            </a:r>
            <a:r>
              <a:rPr lang="en-US" sz="1200" spc="-5" dirty="0">
                <a:latin typeface="Times New Roman" panose="02020603050405020304" pitchFamily="18" charset="0"/>
                <a:cs typeface="Times New Roman" panose="02020603050405020304" pitchFamily="18" charset="0"/>
              </a:rPr>
              <a:t> </a:t>
            </a:r>
            <a:r>
              <a:rPr lang="en-US" sz="1200" spc="20" dirty="0">
                <a:latin typeface="Times New Roman" panose="02020603050405020304" pitchFamily="18" charset="0"/>
                <a:cs typeface="Times New Roman" panose="02020603050405020304" pitchFamily="18" charset="0"/>
              </a:rPr>
              <a:t>Context</a:t>
            </a:r>
            <a:r>
              <a:rPr lang="en-US" sz="1200" spc="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Flo</a:t>
            </a:r>
            <a:r>
              <a:rPr lang="en-US" sz="1200" spc="35" dirty="0">
                <a:latin typeface="Times New Roman" panose="02020603050405020304" pitchFamily="18" charset="0"/>
                <a:cs typeface="Times New Roman" panose="02020603050405020304" pitchFamily="18" charset="0"/>
              </a:rPr>
              <a:t>w</a:t>
            </a:r>
            <a:r>
              <a:rPr lang="en-US" sz="1200" dirty="0">
                <a:latin typeface="Times New Roman" panose="02020603050405020304" pitchFamily="18" charset="0"/>
                <a:cs typeface="Times New Roman" panose="02020603050405020304" pitchFamily="18" charset="0"/>
              </a:rPr>
              <a:t> </a:t>
            </a:r>
            <a:r>
              <a:rPr lang="en-US" sz="1200" spc="35" dirty="0">
                <a:latin typeface="Times New Roman" panose="02020603050405020304" pitchFamily="18" charset="0"/>
                <a:cs typeface="Times New Roman" panose="02020603050405020304" pitchFamily="18" charset="0"/>
              </a:rPr>
              <a:t>D</a:t>
            </a:r>
            <a:r>
              <a:rPr lang="en-US" sz="1200" spc="-5" dirty="0">
                <a:latin typeface="Times New Roman" panose="02020603050405020304" pitchFamily="18" charset="0"/>
                <a:cs typeface="Times New Roman" panose="02020603050405020304" pitchFamily="18" charset="0"/>
              </a:rPr>
              <a:t>i</a:t>
            </a:r>
            <a:r>
              <a:rPr lang="en-US" sz="1200" spc="2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g</a:t>
            </a:r>
            <a:r>
              <a:rPr lang="en-US" sz="1200" spc="10" dirty="0">
                <a:latin typeface="Times New Roman" panose="02020603050405020304" pitchFamily="18" charset="0"/>
                <a:cs typeface="Times New Roman" panose="02020603050405020304" pitchFamily="18" charset="0"/>
              </a:rPr>
              <a:t>r</a:t>
            </a:r>
            <a:r>
              <a:rPr lang="en-US" sz="1200" spc="25" dirty="0">
                <a:latin typeface="Times New Roman" panose="02020603050405020304" pitchFamily="18" charset="0"/>
                <a:cs typeface="Times New Roman" panose="02020603050405020304" pitchFamily="18" charset="0"/>
              </a:rPr>
              <a:t>a</a:t>
            </a:r>
            <a:r>
              <a:rPr lang="en-US" sz="1200" spc="40" dirty="0">
                <a:latin typeface="Times New Roman" panose="02020603050405020304" pitchFamily="18" charset="0"/>
                <a:cs typeface="Times New Roman" panose="02020603050405020304" pitchFamily="18" charset="0"/>
              </a:rPr>
              <a:t>m</a:t>
            </a:r>
            <a:r>
              <a:rPr lang="en-US" sz="1200" spc="10" dirty="0">
                <a:latin typeface="Times New Roman" panose="02020603050405020304" pitchFamily="18" charset="0"/>
                <a:cs typeface="Times New Roman" panose="02020603050405020304" pitchFamily="18" charset="0"/>
              </a:rPr>
              <a:t>                       </a:t>
            </a:r>
          </a:p>
          <a:p>
            <a:pPr marL="1345565" marR="2268855">
              <a:lnSpc>
                <a:spcPct val="115799"/>
              </a:lnSpc>
              <a:spcBef>
                <a:spcPts val="25"/>
              </a:spcBef>
              <a:tabLst>
                <a:tab pos="1734820" algn="l"/>
              </a:tabLst>
            </a:pPr>
            <a:r>
              <a:rPr lang="en-US" sz="1200" spc="30" dirty="0">
                <a:latin typeface="Times New Roman" panose="02020603050405020304" pitchFamily="18" charset="0"/>
                <a:cs typeface="Times New Roman" panose="02020603050405020304" pitchFamily="18" charset="0"/>
              </a:rPr>
              <a:t>E</a:t>
            </a:r>
            <a:r>
              <a:rPr lang="en-US" sz="1200" spc="25" dirty="0">
                <a:latin typeface="Times New Roman" panose="02020603050405020304" pitchFamily="18" charset="0"/>
                <a:cs typeface="Times New Roman" panose="02020603050405020304" pitchFamily="18" charset="0"/>
              </a:rPr>
              <a:t>R</a:t>
            </a:r>
            <a:r>
              <a:rPr lang="en-US" sz="1200" dirty="0">
                <a:latin typeface="Times New Roman" panose="02020603050405020304" pitchFamily="18" charset="0"/>
                <a:cs typeface="Times New Roman" panose="02020603050405020304" pitchFamily="18" charset="0"/>
              </a:rPr>
              <a:t>	</a:t>
            </a:r>
            <a:r>
              <a:rPr lang="en-US" sz="1200" spc="20" dirty="0">
                <a:latin typeface="Times New Roman" panose="02020603050405020304" pitchFamily="18" charset="0"/>
                <a:cs typeface="Times New Roman" panose="02020603050405020304" pitchFamily="18" charset="0"/>
              </a:rPr>
              <a:t>-&gt;</a:t>
            </a:r>
            <a:r>
              <a:rPr lang="en-US" sz="1200" spc="-50" dirty="0">
                <a:latin typeface="Times New Roman" panose="02020603050405020304" pitchFamily="18" charset="0"/>
                <a:cs typeface="Times New Roman" panose="02020603050405020304" pitchFamily="18" charset="0"/>
              </a:rPr>
              <a:t> </a:t>
            </a:r>
            <a:r>
              <a:rPr lang="en-US" sz="1200" spc="20" dirty="0">
                <a:latin typeface="Times New Roman" panose="02020603050405020304" pitchFamily="18" charset="0"/>
                <a:cs typeface="Times New Roman" panose="02020603050405020304" pitchFamily="18" charset="0"/>
              </a:rPr>
              <a:t>Ent</a:t>
            </a:r>
            <a:r>
              <a:rPr lang="en-US" sz="1200" spc="10" dirty="0">
                <a:latin typeface="Times New Roman" panose="02020603050405020304" pitchFamily="18" charset="0"/>
                <a:cs typeface="Times New Roman" panose="02020603050405020304" pitchFamily="18" charset="0"/>
              </a:rPr>
              <a:t>i</a:t>
            </a:r>
            <a:r>
              <a:rPr lang="en-US" sz="1200" spc="5" dirty="0">
                <a:latin typeface="Times New Roman" panose="02020603050405020304" pitchFamily="18" charset="0"/>
                <a:cs typeface="Times New Roman" panose="02020603050405020304" pitchFamily="18" charset="0"/>
              </a:rPr>
              <a:t>t</a:t>
            </a:r>
            <a:r>
              <a:rPr lang="en-US" sz="1200" spc="20" dirty="0">
                <a:latin typeface="Times New Roman" panose="02020603050405020304" pitchFamily="18" charset="0"/>
                <a:cs typeface="Times New Roman" panose="02020603050405020304" pitchFamily="18" charset="0"/>
              </a:rPr>
              <a:t>y</a:t>
            </a:r>
            <a:r>
              <a:rPr lang="en-US" sz="1200" spc="-45" dirty="0">
                <a:latin typeface="Times New Roman" panose="02020603050405020304" pitchFamily="18" charset="0"/>
                <a:cs typeface="Times New Roman" panose="02020603050405020304" pitchFamily="18" charset="0"/>
              </a:rPr>
              <a:t> </a:t>
            </a:r>
            <a:r>
              <a:rPr lang="en-US" sz="1200" spc="20" dirty="0">
                <a:latin typeface="Times New Roman" panose="02020603050405020304" pitchFamily="18" charset="0"/>
                <a:cs typeface="Times New Roman" panose="02020603050405020304" pitchFamily="18" charset="0"/>
              </a:rPr>
              <a:t>Re</a:t>
            </a:r>
            <a:r>
              <a:rPr lang="en-US" sz="1200" spc="10" dirty="0">
                <a:latin typeface="Times New Roman" panose="02020603050405020304" pitchFamily="18" charset="0"/>
                <a:cs typeface="Times New Roman" panose="02020603050405020304" pitchFamily="18" charset="0"/>
              </a:rPr>
              <a:t>l</a:t>
            </a:r>
            <a:r>
              <a:rPr lang="en-US" sz="1200" spc="15" dirty="0">
                <a:latin typeface="Times New Roman" panose="02020603050405020304" pitchFamily="18" charset="0"/>
                <a:cs typeface="Times New Roman" panose="02020603050405020304" pitchFamily="18" charset="0"/>
              </a:rPr>
              <a:t>atio</a:t>
            </a:r>
            <a:r>
              <a:rPr lang="en-US" sz="1200" spc="30" dirty="0">
                <a:latin typeface="Times New Roman" panose="02020603050405020304" pitchFamily="18" charset="0"/>
                <a:cs typeface="Times New Roman" panose="02020603050405020304" pitchFamily="18" charset="0"/>
              </a:rPr>
              <a:t>n</a:t>
            </a:r>
            <a:r>
              <a:rPr lang="en-US" sz="1200" spc="20" dirty="0">
                <a:latin typeface="Times New Roman" panose="02020603050405020304" pitchFamily="18" charset="0"/>
                <a:cs typeface="Times New Roman" panose="02020603050405020304" pitchFamily="18" charset="0"/>
              </a:rPr>
              <a:t>sh</a:t>
            </a:r>
            <a:r>
              <a:rPr lang="en-US" sz="1200" spc="-5" dirty="0">
                <a:latin typeface="Times New Roman" panose="02020603050405020304" pitchFamily="18" charset="0"/>
                <a:cs typeface="Times New Roman" panose="02020603050405020304" pitchFamily="18" charset="0"/>
              </a:rPr>
              <a:t>i</a:t>
            </a:r>
            <a:r>
              <a:rPr lang="en-US" sz="1200" spc="25" dirty="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p>
            <a:pPr marL="1345565" marR="1332230">
              <a:lnSpc>
                <a:spcPct val="115799"/>
              </a:lnSpc>
              <a:tabLst>
                <a:tab pos="1762125" algn="l"/>
              </a:tabLst>
            </a:pPr>
            <a:r>
              <a:rPr lang="en-US" sz="1200" spc="10" dirty="0">
                <a:latin typeface="Times New Roman" panose="02020603050405020304" pitchFamily="18" charset="0"/>
                <a:cs typeface="Times New Roman" panose="02020603050405020304" pitchFamily="18" charset="0"/>
              </a:rPr>
              <a:t>I</a:t>
            </a:r>
            <a:r>
              <a:rPr lang="en-US" sz="1200" spc="35" dirty="0">
                <a:latin typeface="Times New Roman" panose="02020603050405020304" pitchFamily="18" charset="0"/>
                <a:cs typeface="Times New Roman" panose="02020603050405020304" pitchFamily="18" charset="0"/>
              </a:rPr>
              <a:t>D</a:t>
            </a:r>
            <a:r>
              <a:rPr lang="en-US" sz="1200" spc="2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a:t>
            </a:r>
            <a:r>
              <a:rPr lang="en-US" sz="1200" spc="-10" dirty="0">
                <a:latin typeface="Times New Roman" panose="02020603050405020304" pitchFamily="18" charset="0"/>
                <a:cs typeface="Times New Roman" panose="02020603050405020304" pitchFamily="18" charset="0"/>
              </a:rPr>
              <a:t>&gt;</a:t>
            </a:r>
            <a:r>
              <a:rPr lang="en-US" sz="1200" spc="-4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In</a:t>
            </a:r>
            <a:r>
              <a:rPr lang="en-US" sz="1200" dirty="0">
                <a:latin typeface="Times New Roman" panose="02020603050405020304" pitchFamily="18" charset="0"/>
                <a:cs typeface="Times New Roman" panose="02020603050405020304" pitchFamily="18" charset="0"/>
              </a:rPr>
              <a:t>t</a:t>
            </a:r>
            <a:r>
              <a:rPr lang="en-US" sz="1200" spc="-10"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g</a:t>
            </a:r>
            <a:r>
              <a:rPr lang="en-US" sz="1200" spc="-10" dirty="0">
                <a:latin typeface="Times New Roman" panose="02020603050405020304" pitchFamily="18" charset="0"/>
                <a:cs typeface="Times New Roman" panose="02020603050405020304" pitchFamily="18" charset="0"/>
              </a:rPr>
              <a:t>r</a:t>
            </a:r>
            <a:r>
              <a:rPr lang="en-US" sz="1200" spc="-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t</a:t>
            </a:r>
            <a:r>
              <a:rPr lang="en-US" sz="1200" spc="-10" dirty="0">
                <a:latin typeface="Times New Roman" panose="02020603050405020304" pitchFamily="18" charset="0"/>
                <a:cs typeface="Times New Roman" panose="02020603050405020304" pitchFamily="18" charset="0"/>
              </a:rPr>
              <a:t>ed</a:t>
            </a:r>
            <a:r>
              <a:rPr lang="en-US" sz="1200" spc="-4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De</a:t>
            </a:r>
            <a:r>
              <a:rPr lang="en-US" sz="1200" spc="-15" dirty="0">
                <a:latin typeface="Times New Roman" panose="02020603050405020304" pitchFamily="18" charset="0"/>
                <a:cs typeface="Times New Roman" panose="02020603050405020304" pitchFamily="18" charset="0"/>
              </a:rPr>
              <a:t>v</a:t>
            </a:r>
            <a:r>
              <a:rPr lang="en-US" sz="1200" dirty="0">
                <a:latin typeface="Times New Roman" panose="02020603050405020304" pitchFamily="18" charset="0"/>
                <a:cs typeface="Times New Roman" panose="02020603050405020304" pitchFamily="18" charset="0"/>
              </a:rPr>
              <a:t>elop</a:t>
            </a:r>
            <a:r>
              <a:rPr lang="en-US" sz="1200" spc="5" dirty="0">
                <a:latin typeface="Times New Roman" panose="02020603050405020304" pitchFamily="18" charset="0"/>
                <a:cs typeface="Times New Roman" panose="02020603050405020304" pitchFamily="18" charset="0"/>
              </a:rPr>
              <a:t>m</a:t>
            </a:r>
            <a:r>
              <a:rPr lang="en-US" sz="1200" spc="-10" dirty="0">
                <a:latin typeface="Times New Roman" panose="02020603050405020304" pitchFamily="18" charset="0"/>
                <a:cs typeface="Times New Roman" panose="02020603050405020304" pitchFamily="18" charset="0"/>
              </a:rPr>
              <a:t>en</a:t>
            </a:r>
            <a:r>
              <a:rPr lang="en-US" sz="1200" dirty="0">
                <a:latin typeface="Times New Roman" panose="02020603050405020304" pitchFamily="18" charset="0"/>
                <a:cs typeface="Times New Roman" panose="02020603050405020304" pitchFamily="18" charset="0"/>
              </a:rPr>
              <a:t>t</a:t>
            </a:r>
            <a:r>
              <a:rPr lang="en-US" sz="1200" spc="-3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E</a:t>
            </a:r>
            <a:r>
              <a:rPr lang="en-US" sz="1200" spc="-15" dirty="0">
                <a:latin typeface="Times New Roman" panose="02020603050405020304" pitchFamily="18" charset="0"/>
                <a:cs typeface="Times New Roman" panose="02020603050405020304" pitchFamily="18" charset="0"/>
              </a:rPr>
              <a:t>nvir</a:t>
            </a:r>
            <a:r>
              <a:rPr lang="en-US" sz="1200" dirty="0">
                <a:latin typeface="Times New Roman" panose="02020603050405020304" pitchFamily="18" charset="0"/>
                <a:cs typeface="Times New Roman" panose="02020603050405020304" pitchFamily="18" charset="0"/>
              </a:rPr>
              <a:t>onment  </a:t>
            </a:r>
          </a:p>
          <a:p>
            <a:pPr marL="1345565" marR="1332230">
              <a:lnSpc>
                <a:spcPct val="115799"/>
              </a:lnSpc>
              <a:tabLst>
                <a:tab pos="1762125" algn="l"/>
              </a:tabLst>
            </a:pPr>
            <a:r>
              <a:rPr lang="en-US" sz="1200" dirty="0">
                <a:latin typeface="Times New Roman" panose="02020603050405020304" pitchFamily="18" charset="0"/>
                <a:cs typeface="Times New Roman" panose="02020603050405020304" pitchFamily="18" charset="0"/>
              </a:rPr>
              <a:t>S</a:t>
            </a:r>
            <a:r>
              <a:rPr lang="en-US" sz="1200" spc="-5" dirty="0">
                <a:latin typeface="Times New Roman" panose="02020603050405020304" pitchFamily="18" charset="0"/>
                <a:cs typeface="Times New Roman" panose="02020603050405020304" pitchFamily="18" charset="0"/>
              </a:rPr>
              <a:t>R</a:t>
            </a:r>
            <a:r>
              <a:rPr lang="en-US" sz="1200" dirty="0">
                <a:latin typeface="Times New Roman" panose="02020603050405020304" pitchFamily="18" charset="0"/>
                <a:cs typeface="Times New Roman" panose="02020603050405020304" pitchFamily="18" charset="0"/>
              </a:rPr>
              <a:t>S</a:t>
            </a:r>
            <a:r>
              <a:rPr lang="en-US" sz="1200" spc="13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a:t>
            </a:r>
            <a:r>
              <a:rPr lang="en-US" sz="1200" spc="-10" dirty="0">
                <a:latin typeface="Times New Roman" panose="02020603050405020304" pitchFamily="18" charset="0"/>
                <a:cs typeface="Times New Roman" panose="02020603050405020304" pitchFamily="18" charset="0"/>
              </a:rPr>
              <a:t>&gt;</a:t>
            </a:r>
            <a:r>
              <a:rPr lang="en-US" sz="1200" spc="-4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S</a:t>
            </a:r>
            <a:r>
              <a:rPr lang="en-US" sz="1200" spc="-10" dirty="0">
                <a:latin typeface="Times New Roman" panose="02020603050405020304" pitchFamily="18" charset="0"/>
                <a:cs typeface="Times New Roman" panose="02020603050405020304" pitchFamily="18" charset="0"/>
              </a:rPr>
              <a:t>of</a:t>
            </a:r>
            <a:r>
              <a:rPr lang="en-US" sz="1200" spc="-5" dirty="0">
                <a:latin typeface="Times New Roman" panose="02020603050405020304" pitchFamily="18" charset="0"/>
                <a:cs typeface="Times New Roman" panose="02020603050405020304" pitchFamily="18" charset="0"/>
              </a:rPr>
              <a:t>twar</a:t>
            </a:r>
            <a:r>
              <a:rPr lang="en-US" sz="1200" spc="-10" dirty="0">
                <a:latin typeface="Times New Roman" panose="02020603050405020304" pitchFamily="18" charset="0"/>
                <a:cs typeface="Times New Roman" panose="02020603050405020304" pitchFamily="18" charset="0"/>
              </a:rPr>
              <a:t>e</a:t>
            </a:r>
            <a:r>
              <a:rPr lang="en-US" sz="1200" spc="-2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Re</a:t>
            </a:r>
            <a:r>
              <a:rPr lang="en-US" sz="1200" spc="-10" dirty="0">
                <a:latin typeface="Times New Roman" panose="02020603050405020304" pitchFamily="18" charset="0"/>
                <a:cs typeface="Times New Roman" panose="02020603050405020304" pitchFamily="18" charset="0"/>
              </a:rPr>
              <a:t>quiremen</a:t>
            </a:r>
            <a:r>
              <a:rPr lang="en-US" sz="1200" dirty="0">
                <a:latin typeface="Times New Roman" panose="02020603050405020304" pitchFamily="18" charset="0"/>
                <a:cs typeface="Times New Roman" panose="02020603050405020304" pitchFamily="18" charset="0"/>
              </a:rPr>
              <a:t>t</a:t>
            </a:r>
            <a:r>
              <a:rPr lang="en-US" sz="1200" spc="-1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Sp</a:t>
            </a:r>
            <a:r>
              <a:rPr lang="en-US" sz="1200" spc="-10" dirty="0">
                <a:latin typeface="Times New Roman" panose="02020603050405020304" pitchFamily="18" charset="0"/>
                <a:cs typeface="Times New Roman" panose="02020603050405020304" pitchFamily="18" charset="0"/>
              </a:rPr>
              <a:t>e</a:t>
            </a:r>
            <a:r>
              <a:rPr lang="en-US" sz="1200" spc="-25" dirty="0">
                <a:latin typeface="Times New Roman" panose="02020603050405020304" pitchFamily="18" charset="0"/>
                <a:cs typeface="Times New Roman" panose="02020603050405020304" pitchFamily="18" charset="0"/>
              </a:rPr>
              <a:t>c</a:t>
            </a:r>
            <a:r>
              <a:rPr lang="en-US" sz="1200" spc="-5" dirty="0">
                <a:latin typeface="Times New Roman" panose="02020603050405020304" pitchFamily="18" charset="0"/>
                <a:cs typeface="Times New Roman" panose="02020603050405020304" pitchFamily="18" charset="0"/>
              </a:rPr>
              <a:t>ification</a:t>
            </a:r>
            <a:endParaRPr lang="en-US" sz="1200" dirty="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a:p>
            <a:pPr>
              <a:lnSpc>
                <a:spcPct val="100000"/>
              </a:lnSpc>
              <a:spcBef>
                <a:spcPts val="0"/>
              </a:spcBef>
            </a:pPr>
            <a:endParaRPr lang="en-US" sz="1200" dirty="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E54463-587E-668B-0ECF-904C9472C814}"/>
              </a:ext>
            </a:extLst>
          </p:cNvPr>
          <p:cNvSpPr txBox="1"/>
          <p:nvPr/>
        </p:nvSpPr>
        <p:spPr>
          <a:xfrm>
            <a:off x="601440" y="680740"/>
            <a:ext cx="7941120" cy="4462760"/>
          </a:xfrm>
          <a:prstGeom prst="rect">
            <a:avLst/>
          </a:prstGeom>
          <a:noFill/>
        </p:spPr>
        <p:txBody>
          <a:bodyPr wrap="square" rtlCol="0">
            <a:spAutoFit/>
          </a:bodyPr>
          <a:lstStyle/>
          <a:p>
            <a:r>
              <a:rPr lang="en-US" sz="1400" b="1" u="sng" dirty="0">
                <a:latin typeface="Times New Roman" panose="02020603050405020304" pitchFamily="18" charset="0"/>
                <a:cs typeface="Times New Roman" panose="02020603050405020304" pitchFamily="18" charset="0"/>
              </a:rPr>
              <a:t>O</a:t>
            </a:r>
            <a:r>
              <a:rPr lang="en-US" sz="1400" b="1" u="sng" spc="-10" dirty="0">
                <a:latin typeface="Times New Roman" panose="02020603050405020304" pitchFamily="18" charset="0"/>
                <a:cs typeface="Times New Roman" panose="02020603050405020304" pitchFamily="18" charset="0"/>
              </a:rPr>
              <a:t>VERALL</a:t>
            </a:r>
            <a:r>
              <a:rPr lang="en-US" sz="1400" b="1" u="sng" spc="-75" dirty="0">
                <a:latin typeface="Times New Roman" panose="02020603050405020304" pitchFamily="18" charset="0"/>
                <a:cs typeface="Times New Roman" panose="02020603050405020304" pitchFamily="18" charset="0"/>
              </a:rPr>
              <a:t> </a:t>
            </a:r>
            <a:r>
              <a:rPr lang="en-US" sz="1400" b="1" u="sng" spc="-20" dirty="0">
                <a:latin typeface="Times New Roman" panose="02020603050405020304" pitchFamily="18" charset="0"/>
                <a:cs typeface="Times New Roman" panose="02020603050405020304" pitchFamily="18" charset="0"/>
              </a:rPr>
              <a:t>D</a:t>
            </a:r>
            <a:r>
              <a:rPr lang="en-US" sz="1400" b="1" u="sng" dirty="0">
                <a:latin typeface="Times New Roman" panose="02020603050405020304" pitchFamily="18" charset="0"/>
                <a:cs typeface="Times New Roman" panose="02020603050405020304" pitchFamily="18" charset="0"/>
              </a:rPr>
              <a:t>ES</a:t>
            </a:r>
            <a:r>
              <a:rPr lang="en-US" sz="1400" b="1" u="sng" spc="-10" dirty="0">
                <a:latin typeface="Times New Roman" panose="02020603050405020304" pitchFamily="18" charset="0"/>
                <a:cs typeface="Times New Roman" panose="02020603050405020304" pitchFamily="18" charset="0"/>
              </a:rPr>
              <a:t>CRI</a:t>
            </a:r>
            <a:r>
              <a:rPr lang="en-US" sz="1400" b="1" u="sng" spc="-20" dirty="0">
                <a:latin typeface="Times New Roman" panose="02020603050405020304" pitchFamily="18" charset="0"/>
                <a:cs typeface="Times New Roman" panose="02020603050405020304" pitchFamily="18" charset="0"/>
              </a:rPr>
              <a:t>P</a:t>
            </a:r>
            <a:r>
              <a:rPr lang="en-US" sz="1400" b="1" u="sng" spc="-5" dirty="0">
                <a:latin typeface="Times New Roman" panose="02020603050405020304" pitchFamily="18" charset="0"/>
                <a:cs typeface="Times New Roman" panose="02020603050405020304" pitchFamily="18" charset="0"/>
              </a:rPr>
              <a:t>TI</a:t>
            </a:r>
            <a:r>
              <a:rPr lang="en-US" sz="1400" b="1" u="sng" spc="15" dirty="0">
                <a:latin typeface="Times New Roman" panose="02020603050405020304" pitchFamily="18" charset="0"/>
                <a:cs typeface="Times New Roman" panose="02020603050405020304" pitchFamily="18" charset="0"/>
              </a:rPr>
              <a:t>O</a:t>
            </a:r>
            <a:r>
              <a:rPr lang="en-US" sz="1400" b="1" u="sng" dirty="0">
                <a:latin typeface="Times New Roman" panose="02020603050405020304" pitchFamily="18" charset="0"/>
                <a:cs typeface="Times New Roman" panose="02020603050405020304" pitchFamily="18" charset="0"/>
              </a:rPr>
              <a:t>N</a:t>
            </a:r>
          </a:p>
          <a:p>
            <a:endParaRPr lang="en-US" b="1" dirty="0">
              <a:latin typeface="Times New Roman" panose="02020603050405020304" pitchFamily="18" charset="0"/>
              <a:cs typeface="Times New Roman" panose="02020603050405020304" pitchFamily="18" charset="0"/>
            </a:endParaRPr>
          </a:p>
          <a:p>
            <a:r>
              <a:rPr lang="en-US" sz="1200" b="1" u="sng" spc="-15" dirty="0">
                <a:latin typeface="Times New Roman" panose="02020603050405020304" pitchFamily="18" charset="0"/>
                <a:cs typeface="Times New Roman" panose="02020603050405020304" pitchFamily="18" charset="0"/>
              </a:rPr>
              <a:t>P</a:t>
            </a:r>
            <a:r>
              <a:rPr lang="en-US" sz="1200" b="1" u="sng" spc="-10" dirty="0">
                <a:latin typeface="Times New Roman" panose="02020603050405020304" pitchFamily="18" charset="0"/>
                <a:cs typeface="Times New Roman" panose="02020603050405020304" pitchFamily="18" charset="0"/>
              </a:rPr>
              <a:t>RO</a:t>
            </a:r>
            <a:r>
              <a:rPr lang="en-US" sz="1200" b="1" u="sng" spc="-30" dirty="0">
                <a:latin typeface="Times New Roman" panose="02020603050405020304" pitchFamily="18" charset="0"/>
                <a:cs typeface="Times New Roman" panose="02020603050405020304" pitchFamily="18" charset="0"/>
              </a:rPr>
              <a:t>D</a:t>
            </a:r>
            <a:r>
              <a:rPr lang="en-US" sz="1200" b="1" u="sng" dirty="0">
                <a:latin typeface="Times New Roman" panose="02020603050405020304" pitchFamily="18" charset="0"/>
                <a:cs typeface="Times New Roman" panose="02020603050405020304" pitchFamily="18" charset="0"/>
              </a:rPr>
              <a:t>U</a:t>
            </a:r>
            <a:r>
              <a:rPr lang="en-US" sz="1200" b="1" u="sng" spc="-5" dirty="0">
                <a:latin typeface="Times New Roman" panose="02020603050405020304" pitchFamily="18" charset="0"/>
                <a:cs typeface="Times New Roman" panose="02020603050405020304" pitchFamily="18" charset="0"/>
              </a:rPr>
              <a:t>C</a:t>
            </a:r>
            <a:r>
              <a:rPr lang="en-US" sz="1200" b="1" u="sng" dirty="0">
                <a:latin typeface="Times New Roman" panose="02020603050405020304" pitchFamily="18" charset="0"/>
                <a:cs typeface="Times New Roman" panose="02020603050405020304" pitchFamily="18" charset="0"/>
              </a:rPr>
              <a:t>T</a:t>
            </a:r>
            <a:r>
              <a:rPr lang="en-US" sz="1200" b="1" u="sng" spc="-70" dirty="0">
                <a:latin typeface="Times New Roman" panose="02020603050405020304" pitchFamily="18" charset="0"/>
                <a:cs typeface="Times New Roman" panose="02020603050405020304" pitchFamily="18" charset="0"/>
              </a:rPr>
              <a:t> </a:t>
            </a:r>
            <a:r>
              <a:rPr lang="en-US" sz="1200" b="1" u="sng" spc="-15" dirty="0">
                <a:latin typeface="Times New Roman" panose="02020603050405020304" pitchFamily="18" charset="0"/>
                <a:cs typeface="Times New Roman" panose="02020603050405020304" pitchFamily="18" charset="0"/>
              </a:rPr>
              <a:t>P</a:t>
            </a:r>
            <a:r>
              <a:rPr lang="en-US" sz="1200" b="1" u="sng" spc="-10" dirty="0">
                <a:latin typeface="Times New Roman" panose="02020603050405020304" pitchFamily="18" charset="0"/>
                <a:cs typeface="Times New Roman" panose="02020603050405020304" pitchFamily="18" charset="0"/>
              </a:rPr>
              <a:t>RE</a:t>
            </a:r>
            <a:r>
              <a:rPr lang="en-US" sz="1200" b="1" u="sng" spc="-15" dirty="0">
                <a:latin typeface="Times New Roman" panose="02020603050405020304" pitchFamily="18" charset="0"/>
                <a:cs typeface="Times New Roman" panose="02020603050405020304" pitchFamily="18" charset="0"/>
              </a:rPr>
              <a:t>SP</a:t>
            </a:r>
            <a:r>
              <a:rPr lang="en-US" sz="1200" b="1" u="sng" spc="-10" dirty="0">
                <a:latin typeface="Times New Roman" panose="02020603050405020304" pitchFamily="18" charset="0"/>
                <a:cs typeface="Times New Roman" panose="02020603050405020304" pitchFamily="18" charset="0"/>
              </a:rPr>
              <a:t>ECTI</a:t>
            </a:r>
            <a:r>
              <a:rPr lang="en-US" sz="1200" b="1" u="sng" spc="-20" dirty="0">
                <a:latin typeface="Times New Roman" panose="02020603050405020304" pitchFamily="18" charset="0"/>
                <a:cs typeface="Times New Roman" panose="02020603050405020304" pitchFamily="18" charset="0"/>
              </a:rPr>
              <a:t>V</a:t>
            </a:r>
            <a:r>
              <a:rPr lang="en-US" sz="1200" b="1" u="sng" spc="-10" dirty="0">
                <a:latin typeface="Times New Roman" panose="02020603050405020304" pitchFamily="18" charset="0"/>
                <a:cs typeface="Times New Roman" panose="02020603050405020304" pitchFamily="18" charset="0"/>
              </a:rPr>
              <a:t>E:</a:t>
            </a:r>
          </a:p>
          <a:p>
            <a:endParaRPr lang="en-US" sz="1200" b="1" u="sng" spc="-10" dirty="0">
              <a:latin typeface="Times New Roman" panose="02020603050405020304" pitchFamily="18" charset="0"/>
              <a:cs typeface="Times New Roman" panose="02020603050405020304" pitchFamily="18" charset="0"/>
            </a:endParaRPr>
          </a:p>
          <a:p>
            <a:r>
              <a:rPr lang="en-US" sz="1200" dirty="0">
                <a:solidFill>
                  <a:srgbClr val="444444"/>
                </a:solidFill>
                <a:latin typeface="Times New Roman" panose="02020603050405020304" pitchFamily="18" charset="0"/>
                <a:cs typeface="Times New Roman" panose="02020603050405020304" pitchFamily="18" charset="0"/>
              </a:rPr>
              <a:t>Selecting</a:t>
            </a:r>
            <a:r>
              <a:rPr lang="en-US" sz="1200" spc="-45" dirty="0">
                <a:solidFill>
                  <a:srgbClr val="444444"/>
                </a:solidFill>
                <a:latin typeface="Times New Roman" panose="02020603050405020304" pitchFamily="18" charset="0"/>
                <a:cs typeface="Times New Roman" panose="02020603050405020304" pitchFamily="18" charset="0"/>
              </a:rPr>
              <a:t> </a:t>
            </a:r>
            <a:r>
              <a:rPr lang="en-US" sz="1200" spc="-15" dirty="0">
                <a:solidFill>
                  <a:srgbClr val="444444"/>
                </a:solidFill>
                <a:latin typeface="Times New Roman" panose="02020603050405020304" pitchFamily="18" charset="0"/>
                <a:cs typeface="Times New Roman" panose="02020603050405020304" pitchFamily="18" charset="0"/>
              </a:rPr>
              <a:t>th</a:t>
            </a:r>
            <a:r>
              <a:rPr lang="en-US" sz="1200" spc="-10" dirty="0">
                <a:solidFill>
                  <a:srgbClr val="444444"/>
                </a:solidFill>
                <a:latin typeface="Times New Roman" panose="02020603050405020304" pitchFamily="18" charset="0"/>
                <a:cs typeface="Times New Roman" panose="02020603050405020304" pitchFamily="18" charset="0"/>
              </a:rPr>
              <a:t>e</a:t>
            </a:r>
            <a:r>
              <a:rPr lang="en-US" sz="1200" spc="-35" dirty="0">
                <a:solidFill>
                  <a:srgbClr val="444444"/>
                </a:solidFill>
                <a:latin typeface="Times New Roman" panose="02020603050405020304" pitchFamily="18" charset="0"/>
                <a:cs typeface="Times New Roman" panose="02020603050405020304" pitchFamily="18" charset="0"/>
              </a:rPr>
              <a:t> </a:t>
            </a:r>
            <a:r>
              <a:rPr lang="en-US" sz="1200" dirty="0">
                <a:solidFill>
                  <a:srgbClr val="444444"/>
                </a:solidFill>
                <a:latin typeface="Times New Roman" panose="02020603050405020304" pitchFamily="18" charset="0"/>
                <a:cs typeface="Times New Roman" panose="02020603050405020304" pitchFamily="18" charset="0"/>
              </a:rPr>
              <a:t>a</a:t>
            </a:r>
            <a:r>
              <a:rPr lang="en-US" sz="1200" spc="-10" dirty="0">
                <a:solidFill>
                  <a:srgbClr val="444444"/>
                </a:solidFill>
                <a:latin typeface="Times New Roman" panose="02020603050405020304" pitchFamily="18" charset="0"/>
                <a:cs typeface="Times New Roman" panose="02020603050405020304" pitchFamily="18" charset="0"/>
              </a:rPr>
              <a:t>p</a:t>
            </a:r>
            <a:r>
              <a:rPr lang="en-US" sz="1200" dirty="0">
                <a:solidFill>
                  <a:srgbClr val="444444"/>
                </a:solidFill>
                <a:latin typeface="Times New Roman" panose="02020603050405020304" pitchFamily="18" charset="0"/>
                <a:cs typeface="Times New Roman" panose="02020603050405020304" pitchFamily="18" charset="0"/>
              </a:rPr>
              <a:t>p</a:t>
            </a:r>
            <a:r>
              <a:rPr lang="en-US" sz="1200" spc="-10" dirty="0">
                <a:solidFill>
                  <a:srgbClr val="444444"/>
                </a:solidFill>
                <a:latin typeface="Times New Roman" panose="02020603050405020304" pitchFamily="18" charset="0"/>
                <a:cs typeface="Times New Roman" panose="02020603050405020304" pitchFamily="18" charset="0"/>
              </a:rPr>
              <a:t>ropri</a:t>
            </a:r>
            <a:r>
              <a:rPr lang="en-US" sz="1200" spc="-20" dirty="0">
                <a:solidFill>
                  <a:srgbClr val="444444"/>
                </a:solidFill>
                <a:latin typeface="Times New Roman" panose="02020603050405020304" pitchFamily="18" charset="0"/>
                <a:cs typeface="Times New Roman" panose="02020603050405020304" pitchFamily="18" charset="0"/>
              </a:rPr>
              <a:t>a</a:t>
            </a:r>
            <a:r>
              <a:rPr lang="en-US" sz="1200" spc="-5" dirty="0">
                <a:solidFill>
                  <a:srgbClr val="444444"/>
                </a:solidFill>
                <a:latin typeface="Times New Roman" panose="02020603050405020304" pitchFamily="18" charset="0"/>
                <a:cs typeface="Times New Roman" panose="02020603050405020304" pitchFamily="18" charset="0"/>
              </a:rPr>
              <a:t>t</a:t>
            </a:r>
            <a:r>
              <a:rPr lang="en-US" sz="1200" dirty="0">
                <a:solidFill>
                  <a:srgbClr val="444444"/>
                </a:solidFill>
                <a:latin typeface="Times New Roman" panose="02020603050405020304" pitchFamily="18" charset="0"/>
                <a:cs typeface="Times New Roman" panose="02020603050405020304" pitchFamily="18" charset="0"/>
              </a:rPr>
              <a:t>e</a:t>
            </a:r>
            <a:r>
              <a:rPr lang="en-US" sz="1200" spc="-35" dirty="0">
                <a:solidFill>
                  <a:srgbClr val="444444"/>
                </a:solidFill>
                <a:latin typeface="Times New Roman" panose="02020603050405020304" pitchFamily="18" charset="0"/>
                <a:cs typeface="Times New Roman" panose="02020603050405020304" pitchFamily="18" charset="0"/>
              </a:rPr>
              <a:t> </a:t>
            </a:r>
            <a:r>
              <a:rPr lang="en-US" sz="1200" spc="-15" dirty="0">
                <a:solidFill>
                  <a:srgbClr val="444444"/>
                </a:solidFill>
                <a:latin typeface="Times New Roman" panose="02020603050405020304" pitchFamily="18" charset="0"/>
                <a:cs typeface="Times New Roman" panose="02020603050405020304" pitchFamily="18" charset="0"/>
              </a:rPr>
              <a:t>n</a:t>
            </a:r>
            <a:r>
              <a:rPr lang="en-US" sz="1200" spc="-5" dirty="0">
                <a:solidFill>
                  <a:srgbClr val="444444"/>
                </a:solidFill>
                <a:latin typeface="Times New Roman" panose="02020603050405020304" pitchFamily="18" charset="0"/>
                <a:cs typeface="Times New Roman" panose="02020603050405020304" pitchFamily="18" charset="0"/>
              </a:rPr>
              <a:t>ic</a:t>
            </a:r>
            <a:r>
              <a:rPr lang="en-US" sz="1200" spc="-15" dirty="0">
                <a:solidFill>
                  <a:srgbClr val="444444"/>
                </a:solidFill>
                <a:latin typeface="Times New Roman" panose="02020603050405020304" pitchFamily="18" charset="0"/>
                <a:cs typeface="Times New Roman" panose="02020603050405020304" pitchFamily="18" charset="0"/>
              </a:rPr>
              <a:t>h</a:t>
            </a:r>
            <a:r>
              <a:rPr lang="en-US" sz="1200" spc="-10" dirty="0">
                <a:solidFill>
                  <a:srgbClr val="444444"/>
                </a:solidFill>
                <a:latin typeface="Times New Roman" panose="02020603050405020304" pitchFamily="18" charset="0"/>
                <a:cs typeface="Times New Roman" panose="02020603050405020304" pitchFamily="18" charset="0"/>
              </a:rPr>
              <a:t>e</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5" dirty="0">
                <a:solidFill>
                  <a:srgbClr val="444444"/>
                </a:solidFill>
                <a:latin typeface="Times New Roman" panose="02020603050405020304" pitchFamily="18" charset="0"/>
                <a:cs typeface="Times New Roman" panose="02020603050405020304" pitchFamily="18" charset="0"/>
              </a:rPr>
              <a:t>is</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10" dirty="0">
                <a:solidFill>
                  <a:srgbClr val="444444"/>
                </a:solidFill>
                <a:latin typeface="Times New Roman" panose="02020603050405020304" pitchFamily="18" charset="0"/>
                <a:cs typeface="Times New Roman" panose="02020603050405020304" pitchFamily="18" charset="0"/>
              </a:rPr>
              <a:t>c</a:t>
            </a:r>
            <a:r>
              <a:rPr lang="en-US" sz="1200" spc="-15" dirty="0">
                <a:solidFill>
                  <a:srgbClr val="444444"/>
                </a:solidFill>
                <a:latin typeface="Times New Roman" panose="02020603050405020304" pitchFamily="18" charset="0"/>
                <a:cs typeface="Times New Roman" panose="02020603050405020304" pitchFamily="18" charset="0"/>
              </a:rPr>
              <a:t>r</a:t>
            </a:r>
            <a:r>
              <a:rPr lang="en-US" sz="1200" spc="-5" dirty="0">
                <a:solidFill>
                  <a:srgbClr val="444444"/>
                </a:solidFill>
                <a:latin typeface="Times New Roman" panose="02020603050405020304" pitchFamily="18" charset="0"/>
                <a:cs typeface="Times New Roman" panose="02020603050405020304" pitchFamily="18" charset="0"/>
              </a:rPr>
              <a:t>uc</a:t>
            </a:r>
            <a:r>
              <a:rPr lang="en-US" sz="1200" dirty="0">
                <a:solidFill>
                  <a:srgbClr val="444444"/>
                </a:solidFill>
                <a:latin typeface="Times New Roman" panose="02020603050405020304" pitchFamily="18" charset="0"/>
                <a:cs typeface="Times New Roman" panose="02020603050405020304" pitchFamily="18" charset="0"/>
              </a:rPr>
              <a:t>ial</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10" dirty="0">
                <a:solidFill>
                  <a:srgbClr val="444444"/>
                </a:solidFill>
                <a:latin typeface="Times New Roman" panose="02020603050405020304" pitchFamily="18" charset="0"/>
                <a:cs typeface="Times New Roman" panose="02020603050405020304" pitchFamily="18" charset="0"/>
              </a:rPr>
              <a:t>when</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dirty="0">
                <a:solidFill>
                  <a:srgbClr val="444444"/>
                </a:solidFill>
                <a:latin typeface="Times New Roman" panose="02020603050405020304" pitchFamily="18" charset="0"/>
                <a:cs typeface="Times New Roman" panose="02020603050405020304" pitchFamily="18" charset="0"/>
              </a:rPr>
              <a:t>st</a:t>
            </a:r>
            <a:r>
              <a:rPr lang="en-US" sz="1200" spc="-5" dirty="0">
                <a:solidFill>
                  <a:srgbClr val="444444"/>
                </a:solidFill>
                <a:latin typeface="Times New Roman" panose="02020603050405020304" pitchFamily="18" charset="0"/>
                <a:cs typeface="Times New Roman" panose="02020603050405020304" pitchFamily="18" charset="0"/>
              </a:rPr>
              <a:t>arti</a:t>
            </a:r>
            <a:r>
              <a:rPr lang="en-US" sz="1200" dirty="0">
                <a:solidFill>
                  <a:srgbClr val="444444"/>
                </a:solidFill>
                <a:latin typeface="Times New Roman" panose="02020603050405020304" pitchFamily="18" charset="0"/>
                <a:cs typeface="Times New Roman" panose="02020603050405020304" pitchFamily="18" charset="0"/>
              </a:rPr>
              <a:t>ng</a:t>
            </a:r>
            <a:r>
              <a:rPr lang="en-US" sz="1200" spc="-45" dirty="0">
                <a:solidFill>
                  <a:srgbClr val="444444"/>
                </a:solidFill>
                <a:latin typeface="Times New Roman" panose="02020603050405020304" pitchFamily="18" charset="0"/>
                <a:cs typeface="Times New Roman" panose="02020603050405020304" pitchFamily="18" charset="0"/>
              </a:rPr>
              <a:t> </a:t>
            </a:r>
            <a:r>
              <a:rPr lang="en-US" sz="1200" dirty="0">
                <a:solidFill>
                  <a:srgbClr val="444444"/>
                </a:solidFill>
                <a:latin typeface="Times New Roman" panose="02020603050405020304" pitchFamily="18" charset="0"/>
                <a:cs typeface="Times New Roman" panose="02020603050405020304" pitchFamily="18" charset="0"/>
              </a:rPr>
              <a:t>a</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dirty="0">
                <a:solidFill>
                  <a:srgbClr val="444444"/>
                </a:solidFill>
                <a:latin typeface="Times New Roman" panose="02020603050405020304" pitchFamily="18" charset="0"/>
                <a:cs typeface="Times New Roman" panose="02020603050405020304" pitchFamily="18" charset="0"/>
              </a:rPr>
              <a:t>b</a:t>
            </a:r>
            <a:r>
              <a:rPr lang="en-US" sz="1200" spc="-5" dirty="0">
                <a:solidFill>
                  <a:srgbClr val="444444"/>
                </a:solidFill>
                <a:latin typeface="Times New Roman" panose="02020603050405020304" pitchFamily="18" charset="0"/>
                <a:cs typeface="Times New Roman" panose="02020603050405020304" pitchFamily="18" charset="0"/>
              </a:rPr>
              <a:t>lo</a:t>
            </a:r>
            <a:r>
              <a:rPr lang="en-US" sz="1200" dirty="0">
                <a:solidFill>
                  <a:srgbClr val="444444"/>
                </a:solidFill>
                <a:latin typeface="Times New Roman" panose="02020603050405020304" pitchFamily="18" charset="0"/>
                <a:cs typeface="Times New Roman" panose="02020603050405020304" pitchFamily="18" charset="0"/>
              </a:rPr>
              <a:t>g</a:t>
            </a:r>
            <a:r>
              <a:rPr lang="en-US" sz="1200" spc="-45" dirty="0">
                <a:solidFill>
                  <a:srgbClr val="444444"/>
                </a:solidFill>
                <a:latin typeface="Times New Roman" panose="02020603050405020304" pitchFamily="18" charset="0"/>
                <a:cs typeface="Times New Roman" panose="02020603050405020304" pitchFamily="18" charset="0"/>
              </a:rPr>
              <a:t> </a:t>
            </a:r>
            <a:r>
              <a:rPr lang="en-US" sz="1200" spc="-10" dirty="0">
                <a:solidFill>
                  <a:srgbClr val="444444"/>
                </a:solidFill>
                <a:latin typeface="Times New Roman" panose="02020603050405020304" pitchFamily="18" charset="0"/>
                <a:cs typeface="Times New Roman" panose="02020603050405020304" pitchFamily="18" charset="0"/>
              </a:rPr>
              <a:t>for</a:t>
            </a:r>
            <a:r>
              <a:rPr lang="en-US" sz="1200" spc="-45" dirty="0">
                <a:solidFill>
                  <a:srgbClr val="444444"/>
                </a:solidFill>
                <a:latin typeface="Times New Roman" panose="02020603050405020304" pitchFamily="18" charset="0"/>
                <a:cs typeface="Times New Roman" panose="02020603050405020304" pitchFamily="18" charset="0"/>
              </a:rPr>
              <a:t> </a:t>
            </a:r>
            <a:r>
              <a:rPr lang="en-US" sz="1200" dirty="0">
                <a:solidFill>
                  <a:srgbClr val="444444"/>
                </a:solidFill>
                <a:latin typeface="Times New Roman" panose="02020603050405020304" pitchFamily="18" charset="0"/>
                <a:cs typeface="Times New Roman" panose="02020603050405020304" pitchFamily="18" charset="0"/>
              </a:rPr>
              <a:t>p</a:t>
            </a:r>
            <a:r>
              <a:rPr lang="en-US" sz="1200" spc="-10" dirty="0">
                <a:solidFill>
                  <a:srgbClr val="444444"/>
                </a:solidFill>
                <a:latin typeface="Times New Roman" panose="02020603050405020304" pitchFamily="18" charset="0"/>
                <a:cs typeface="Times New Roman" panose="02020603050405020304" pitchFamily="18" charset="0"/>
              </a:rPr>
              <a:t>rod</a:t>
            </a:r>
            <a:r>
              <a:rPr lang="en-US" sz="1200" spc="-5" dirty="0">
                <a:solidFill>
                  <a:srgbClr val="444444"/>
                </a:solidFill>
                <a:latin typeface="Times New Roman" panose="02020603050405020304" pitchFamily="18" charset="0"/>
                <a:cs typeface="Times New Roman" panose="02020603050405020304" pitchFamily="18" charset="0"/>
              </a:rPr>
              <a:t>uc</a:t>
            </a:r>
            <a:r>
              <a:rPr lang="en-US" sz="1200" dirty="0">
                <a:solidFill>
                  <a:srgbClr val="444444"/>
                </a:solidFill>
                <a:latin typeface="Times New Roman" panose="02020603050405020304" pitchFamily="18" charset="0"/>
                <a:cs typeface="Times New Roman" panose="02020603050405020304" pitchFamily="18" charset="0"/>
              </a:rPr>
              <a:t>t</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10" dirty="0">
                <a:solidFill>
                  <a:srgbClr val="444444"/>
                </a:solidFill>
                <a:latin typeface="Times New Roman" panose="02020603050405020304" pitchFamily="18" charset="0"/>
                <a:cs typeface="Times New Roman" panose="02020603050405020304" pitchFamily="18" charset="0"/>
              </a:rPr>
              <a:t>re</a:t>
            </a:r>
            <a:r>
              <a:rPr lang="en-US" sz="1200" spc="-15" dirty="0">
                <a:solidFill>
                  <a:srgbClr val="444444"/>
                </a:solidFill>
                <a:latin typeface="Times New Roman" panose="02020603050405020304" pitchFamily="18" charset="0"/>
                <a:cs typeface="Times New Roman" panose="02020603050405020304" pitchFamily="18" charset="0"/>
              </a:rPr>
              <a:t>v</a:t>
            </a:r>
            <a:r>
              <a:rPr lang="en-US" sz="1200" spc="-5" dirty="0">
                <a:solidFill>
                  <a:srgbClr val="444444"/>
                </a:solidFill>
                <a:latin typeface="Times New Roman" panose="02020603050405020304" pitchFamily="18" charset="0"/>
                <a:cs typeface="Times New Roman" panose="02020603050405020304" pitchFamily="18" charset="0"/>
              </a:rPr>
              <a:t>ie</a:t>
            </a:r>
            <a:r>
              <a:rPr lang="en-US" sz="1200" spc="-10" dirty="0">
                <a:solidFill>
                  <a:srgbClr val="444444"/>
                </a:solidFill>
                <a:latin typeface="Times New Roman" panose="02020603050405020304" pitchFamily="18" charset="0"/>
                <a:cs typeface="Times New Roman" panose="02020603050405020304" pitchFamily="18" charset="0"/>
              </a:rPr>
              <a:t>w</a:t>
            </a:r>
            <a:r>
              <a:rPr lang="en-US" sz="1200" spc="-5" dirty="0">
                <a:solidFill>
                  <a:srgbClr val="444444"/>
                </a:solidFill>
                <a:latin typeface="Times New Roman" panose="02020603050405020304" pitchFamily="18" charset="0"/>
                <a:cs typeface="Times New Roman" panose="02020603050405020304" pitchFamily="18" charset="0"/>
              </a:rPr>
              <a:t>s. </a:t>
            </a:r>
            <a:r>
              <a:rPr lang="en-US" sz="1200" dirty="0">
                <a:solidFill>
                  <a:srgbClr val="444444"/>
                </a:solidFill>
                <a:latin typeface="Times New Roman" panose="02020603050405020304" pitchFamily="18" charset="0"/>
                <a:cs typeface="Times New Roman" panose="02020603050405020304" pitchFamily="18" charset="0"/>
              </a:rPr>
              <a:t>Eit</a:t>
            </a:r>
            <a:r>
              <a:rPr lang="en-US" sz="1200" spc="-10" dirty="0">
                <a:solidFill>
                  <a:srgbClr val="444444"/>
                </a:solidFill>
                <a:latin typeface="Times New Roman" panose="02020603050405020304" pitchFamily="18" charset="0"/>
                <a:cs typeface="Times New Roman" panose="02020603050405020304" pitchFamily="18" charset="0"/>
              </a:rPr>
              <a:t>her</a:t>
            </a:r>
            <a:r>
              <a:rPr lang="en-US" sz="1200" spc="-45" dirty="0">
                <a:solidFill>
                  <a:srgbClr val="444444"/>
                </a:solidFill>
                <a:latin typeface="Times New Roman" panose="02020603050405020304" pitchFamily="18" charset="0"/>
                <a:cs typeface="Times New Roman" panose="02020603050405020304" pitchFamily="18" charset="0"/>
              </a:rPr>
              <a:t> </a:t>
            </a:r>
            <a:r>
              <a:rPr lang="en-US" sz="1200" spc="-15" dirty="0">
                <a:solidFill>
                  <a:srgbClr val="444444"/>
                </a:solidFill>
                <a:latin typeface="Times New Roman" panose="02020603050405020304" pitchFamily="18" charset="0"/>
                <a:cs typeface="Times New Roman" panose="02020603050405020304" pitchFamily="18" charset="0"/>
              </a:rPr>
              <a:t>y</a:t>
            </a:r>
            <a:r>
              <a:rPr lang="en-US" sz="1200" dirty="0">
                <a:solidFill>
                  <a:srgbClr val="444444"/>
                </a:solidFill>
                <a:latin typeface="Times New Roman" panose="02020603050405020304" pitchFamily="18" charset="0"/>
                <a:cs typeface="Times New Roman" panose="02020603050405020304" pitchFamily="18" charset="0"/>
              </a:rPr>
              <a:t>ou</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10" dirty="0">
                <a:solidFill>
                  <a:srgbClr val="444444"/>
                </a:solidFill>
                <a:latin typeface="Times New Roman" panose="02020603050405020304" pitchFamily="18" charset="0"/>
                <a:cs typeface="Times New Roman" panose="02020603050405020304" pitchFamily="18" charset="0"/>
              </a:rPr>
              <a:t>sho</a:t>
            </a:r>
            <a:r>
              <a:rPr lang="en-US" sz="1200" spc="-20" dirty="0">
                <a:solidFill>
                  <a:srgbClr val="444444"/>
                </a:solidFill>
                <a:latin typeface="Times New Roman" panose="02020603050405020304" pitchFamily="18" charset="0"/>
                <a:cs typeface="Times New Roman" panose="02020603050405020304" pitchFamily="18" charset="0"/>
              </a:rPr>
              <a:t>u</a:t>
            </a:r>
            <a:r>
              <a:rPr lang="en-US" sz="1200" spc="-5" dirty="0">
                <a:solidFill>
                  <a:srgbClr val="444444"/>
                </a:solidFill>
                <a:latin typeface="Times New Roman" panose="02020603050405020304" pitchFamily="18" charset="0"/>
                <a:cs typeface="Times New Roman" panose="02020603050405020304" pitchFamily="18" charset="0"/>
              </a:rPr>
              <a:t>l</a:t>
            </a:r>
            <a:r>
              <a:rPr lang="en-US" sz="1200" dirty="0">
                <a:solidFill>
                  <a:srgbClr val="444444"/>
                </a:solidFill>
                <a:latin typeface="Times New Roman" panose="02020603050405020304" pitchFamily="18" charset="0"/>
                <a:cs typeface="Times New Roman" panose="02020603050405020304" pitchFamily="18" charset="0"/>
              </a:rPr>
              <a:t>d</a:t>
            </a:r>
            <a:r>
              <a:rPr lang="en-US" sz="1200" spc="-35" dirty="0">
                <a:solidFill>
                  <a:srgbClr val="444444"/>
                </a:solidFill>
                <a:latin typeface="Times New Roman" panose="02020603050405020304" pitchFamily="18" charset="0"/>
                <a:cs typeface="Times New Roman" panose="02020603050405020304" pitchFamily="18" charset="0"/>
              </a:rPr>
              <a:t> </a:t>
            </a:r>
            <a:r>
              <a:rPr lang="en-US" sz="1200" spc="-10" dirty="0">
                <a:solidFill>
                  <a:srgbClr val="444444"/>
                </a:solidFill>
                <a:latin typeface="Times New Roman" panose="02020603050405020304" pitchFamily="18" charset="0"/>
                <a:cs typeface="Times New Roman" panose="02020603050405020304" pitchFamily="18" charset="0"/>
              </a:rPr>
              <a:t>ha</a:t>
            </a:r>
            <a:r>
              <a:rPr lang="en-US" sz="1200" spc="-20" dirty="0">
                <a:solidFill>
                  <a:srgbClr val="444444"/>
                </a:solidFill>
                <a:latin typeface="Times New Roman" panose="02020603050405020304" pitchFamily="18" charset="0"/>
                <a:cs typeface="Times New Roman" panose="02020603050405020304" pitchFamily="18" charset="0"/>
              </a:rPr>
              <a:t>v</a:t>
            </a:r>
            <a:r>
              <a:rPr lang="en-US" sz="1200" spc="-10" dirty="0">
                <a:solidFill>
                  <a:srgbClr val="444444"/>
                </a:solidFill>
                <a:latin typeface="Times New Roman" panose="02020603050405020304" pitchFamily="18" charset="0"/>
                <a:cs typeface="Times New Roman" panose="02020603050405020304" pitchFamily="18" charset="0"/>
              </a:rPr>
              <a:t>e</a:t>
            </a:r>
            <a:r>
              <a:rPr lang="en-US" sz="1200" spc="-25" dirty="0">
                <a:solidFill>
                  <a:srgbClr val="444444"/>
                </a:solidFill>
                <a:latin typeface="Times New Roman" panose="02020603050405020304" pitchFamily="18" charset="0"/>
                <a:cs typeface="Times New Roman" panose="02020603050405020304" pitchFamily="18" charset="0"/>
              </a:rPr>
              <a:t> </a:t>
            </a:r>
            <a:r>
              <a:rPr lang="en-US" sz="1200" dirty="0">
                <a:solidFill>
                  <a:srgbClr val="444444"/>
                </a:solidFill>
                <a:latin typeface="Times New Roman" panose="02020603050405020304" pitchFamily="18" charset="0"/>
                <a:cs typeface="Times New Roman" panose="02020603050405020304" pitchFamily="18" charset="0"/>
              </a:rPr>
              <a:t>exp</a:t>
            </a:r>
            <a:r>
              <a:rPr lang="en-US" sz="1200" spc="-10" dirty="0">
                <a:solidFill>
                  <a:srgbClr val="444444"/>
                </a:solidFill>
                <a:latin typeface="Times New Roman" panose="02020603050405020304" pitchFamily="18" charset="0"/>
                <a:cs typeface="Times New Roman" panose="02020603050405020304" pitchFamily="18" charset="0"/>
              </a:rPr>
              <a:t>erience</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5" dirty="0">
                <a:solidFill>
                  <a:srgbClr val="444444"/>
                </a:solidFill>
                <a:latin typeface="Times New Roman" panose="02020603050405020304" pitchFamily="18" charset="0"/>
                <a:cs typeface="Times New Roman" panose="02020603050405020304" pitchFamily="18" charset="0"/>
              </a:rPr>
              <a:t>in</a:t>
            </a:r>
            <a:r>
              <a:rPr lang="en-US" sz="1200" spc="-35" dirty="0">
                <a:solidFill>
                  <a:srgbClr val="444444"/>
                </a:solidFill>
                <a:latin typeface="Times New Roman" panose="02020603050405020304" pitchFamily="18" charset="0"/>
                <a:cs typeface="Times New Roman" panose="02020603050405020304" pitchFamily="18" charset="0"/>
              </a:rPr>
              <a:t> </a:t>
            </a:r>
            <a:r>
              <a:rPr lang="en-US" sz="1200" spc="-5" dirty="0">
                <a:solidFill>
                  <a:srgbClr val="444444"/>
                </a:solidFill>
                <a:latin typeface="Times New Roman" panose="02020603050405020304" pitchFamily="18" charset="0"/>
                <a:cs typeface="Times New Roman" panose="02020603050405020304" pitchFamily="18" charset="0"/>
              </a:rPr>
              <a:t>th</a:t>
            </a:r>
            <a:r>
              <a:rPr lang="en-US" sz="1200" spc="-10" dirty="0">
                <a:solidFill>
                  <a:srgbClr val="444444"/>
                </a:solidFill>
                <a:latin typeface="Times New Roman" panose="02020603050405020304" pitchFamily="18" charset="0"/>
                <a:cs typeface="Times New Roman" panose="02020603050405020304" pitchFamily="18" charset="0"/>
              </a:rPr>
              <a:t>a</a:t>
            </a:r>
            <a:r>
              <a:rPr lang="en-US" sz="1200" dirty="0">
                <a:solidFill>
                  <a:srgbClr val="444444"/>
                </a:solidFill>
                <a:latin typeface="Times New Roman" panose="02020603050405020304" pitchFamily="18" charset="0"/>
                <a:cs typeface="Times New Roman" panose="02020603050405020304" pitchFamily="18" charset="0"/>
              </a:rPr>
              <a:t>t</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5" dirty="0">
                <a:solidFill>
                  <a:srgbClr val="444444"/>
                </a:solidFill>
                <a:latin typeface="Times New Roman" panose="02020603050405020304" pitchFamily="18" charset="0"/>
                <a:cs typeface="Times New Roman" panose="02020603050405020304" pitchFamily="18" charset="0"/>
              </a:rPr>
              <a:t>fiel</a:t>
            </a:r>
            <a:r>
              <a:rPr lang="en-US" sz="1200" spc="-10" dirty="0">
                <a:solidFill>
                  <a:srgbClr val="444444"/>
                </a:solidFill>
                <a:latin typeface="Times New Roman" panose="02020603050405020304" pitchFamily="18" charset="0"/>
                <a:cs typeface="Times New Roman" panose="02020603050405020304" pitchFamily="18" charset="0"/>
              </a:rPr>
              <a:t>d</a:t>
            </a:r>
            <a:r>
              <a:rPr lang="en-US" sz="1200" dirty="0">
                <a:solidFill>
                  <a:srgbClr val="444444"/>
                </a:solidFill>
                <a:latin typeface="Times New Roman" panose="02020603050405020304" pitchFamily="18" charset="0"/>
                <a:cs typeface="Times New Roman" panose="02020603050405020304" pitchFamily="18" charset="0"/>
              </a:rPr>
              <a:t>,</a:t>
            </a:r>
            <a:r>
              <a:rPr lang="en-US" sz="1200" spc="-35" dirty="0">
                <a:solidFill>
                  <a:srgbClr val="444444"/>
                </a:solidFill>
                <a:latin typeface="Times New Roman" panose="02020603050405020304" pitchFamily="18" charset="0"/>
                <a:cs typeface="Times New Roman" panose="02020603050405020304" pitchFamily="18" charset="0"/>
              </a:rPr>
              <a:t> </a:t>
            </a:r>
            <a:r>
              <a:rPr lang="en-US" sz="1200" spc="-10" dirty="0">
                <a:solidFill>
                  <a:srgbClr val="444444"/>
                </a:solidFill>
                <a:latin typeface="Times New Roman" panose="02020603050405020304" pitchFamily="18" charset="0"/>
                <a:cs typeface="Times New Roman" panose="02020603050405020304" pitchFamily="18" charset="0"/>
              </a:rPr>
              <a:t>or</a:t>
            </a:r>
            <a:r>
              <a:rPr lang="en-US" sz="1200" spc="-45" dirty="0">
                <a:solidFill>
                  <a:srgbClr val="444444"/>
                </a:solidFill>
                <a:latin typeface="Times New Roman" panose="02020603050405020304" pitchFamily="18" charset="0"/>
                <a:cs typeface="Times New Roman" panose="02020603050405020304" pitchFamily="18" charset="0"/>
              </a:rPr>
              <a:t> </a:t>
            </a:r>
            <a:r>
              <a:rPr lang="en-US" sz="1200" spc="-15" dirty="0">
                <a:solidFill>
                  <a:srgbClr val="444444"/>
                </a:solidFill>
                <a:latin typeface="Times New Roman" panose="02020603050405020304" pitchFamily="18" charset="0"/>
                <a:cs typeface="Times New Roman" panose="02020603050405020304" pitchFamily="18" charset="0"/>
              </a:rPr>
              <a:t>y</a:t>
            </a:r>
            <a:r>
              <a:rPr lang="en-US" sz="1200" dirty="0">
                <a:solidFill>
                  <a:srgbClr val="444444"/>
                </a:solidFill>
                <a:latin typeface="Times New Roman" panose="02020603050405020304" pitchFamily="18" charset="0"/>
                <a:cs typeface="Times New Roman" panose="02020603050405020304" pitchFamily="18" charset="0"/>
              </a:rPr>
              <a:t>ou</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10" dirty="0">
                <a:solidFill>
                  <a:srgbClr val="444444"/>
                </a:solidFill>
                <a:latin typeface="Times New Roman" panose="02020603050405020304" pitchFamily="18" charset="0"/>
                <a:cs typeface="Times New Roman" panose="02020603050405020304" pitchFamily="18" charset="0"/>
              </a:rPr>
              <a:t>sh</a:t>
            </a:r>
            <a:r>
              <a:rPr lang="en-US" sz="1200" spc="-5" dirty="0">
                <a:solidFill>
                  <a:srgbClr val="444444"/>
                </a:solidFill>
                <a:latin typeface="Times New Roman" panose="02020603050405020304" pitchFamily="18" charset="0"/>
                <a:cs typeface="Times New Roman" panose="02020603050405020304" pitchFamily="18" charset="0"/>
              </a:rPr>
              <a:t>oul</a:t>
            </a:r>
            <a:r>
              <a:rPr lang="en-US" sz="1200" dirty="0">
                <a:solidFill>
                  <a:srgbClr val="444444"/>
                </a:solidFill>
                <a:latin typeface="Times New Roman" panose="02020603050405020304" pitchFamily="18" charset="0"/>
                <a:cs typeface="Times New Roman" panose="02020603050405020304" pitchFamily="18" charset="0"/>
              </a:rPr>
              <a:t>d</a:t>
            </a:r>
            <a:r>
              <a:rPr lang="en-US" sz="1200" spc="-50" dirty="0">
                <a:solidFill>
                  <a:srgbClr val="444444"/>
                </a:solidFill>
                <a:latin typeface="Times New Roman" panose="02020603050405020304" pitchFamily="18" charset="0"/>
                <a:cs typeface="Times New Roman" panose="02020603050405020304" pitchFamily="18" charset="0"/>
              </a:rPr>
              <a:t> </a:t>
            </a:r>
            <a:r>
              <a:rPr lang="en-US" sz="1200" spc="-10" dirty="0">
                <a:solidFill>
                  <a:srgbClr val="444444"/>
                </a:solidFill>
                <a:latin typeface="Times New Roman" panose="02020603050405020304" pitchFamily="18" charset="0"/>
                <a:cs typeface="Times New Roman" panose="02020603050405020304" pitchFamily="18" charset="0"/>
              </a:rPr>
              <a:t>emp</a:t>
            </a:r>
            <a:r>
              <a:rPr lang="en-US" sz="1200" spc="-5" dirty="0">
                <a:solidFill>
                  <a:srgbClr val="444444"/>
                </a:solidFill>
                <a:latin typeface="Times New Roman" panose="02020603050405020304" pitchFamily="18" charset="0"/>
                <a:cs typeface="Times New Roman" panose="02020603050405020304" pitchFamily="18" charset="0"/>
              </a:rPr>
              <a:t>l</a:t>
            </a:r>
            <a:r>
              <a:rPr lang="en-US" sz="1200" spc="5" dirty="0">
                <a:solidFill>
                  <a:srgbClr val="444444"/>
                </a:solidFill>
                <a:latin typeface="Times New Roman" panose="02020603050405020304" pitchFamily="18" charset="0"/>
                <a:cs typeface="Times New Roman" panose="02020603050405020304" pitchFamily="18" charset="0"/>
              </a:rPr>
              <a:t>o</a:t>
            </a:r>
            <a:r>
              <a:rPr lang="en-US" sz="1200" spc="-10" dirty="0">
                <a:solidFill>
                  <a:srgbClr val="444444"/>
                </a:solidFill>
                <a:latin typeface="Times New Roman" panose="02020603050405020304" pitchFamily="18" charset="0"/>
                <a:cs typeface="Times New Roman" panose="02020603050405020304" pitchFamily="18" charset="0"/>
              </a:rPr>
              <a:t>y</a:t>
            </a:r>
            <a:r>
              <a:rPr lang="en-US" sz="1200" spc="-30" dirty="0">
                <a:solidFill>
                  <a:srgbClr val="444444"/>
                </a:solidFill>
                <a:latin typeface="Times New Roman" panose="02020603050405020304" pitchFamily="18" charset="0"/>
                <a:cs typeface="Times New Roman" panose="02020603050405020304" pitchFamily="18" charset="0"/>
              </a:rPr>
              <a:t> </a:t>
            </a:r>
            <a:r>
              <a:rPr lang="en-US" sz="1200" spc="-10" dirty="0">
                <a:solidFill>
                  <a:srgbClr val="444444"/>
                </a:solidFill>
                <a:latin typeface="Times New Roman" panose="02020603050405020304" pitchFamily="18" charset="0"/>
                <a:cs typeface="Times New Roman" panose="02020603050405020304" pitchFamily="18" charset="0"/>
              </a:rPr>
              <a:t>wr</a:t>
            </a:r>
            <a:r>
              <a:rPr lang="en-US" sz="1200" dirty="0">
                <a:solidFill>
                  <a:srgbClr val="444444"/>
                </a:solidFill>
                <a:latin typeface="Times New Roman" panose="02020603050405020304" pitchFamily="18" charset="0"/>
                <a:cs typeface="Times New Roman" panose="02020603050405020304" pitchFamily="18" charset="0"/>
              </a:rPr>
              <a:t>it</a:t>
            </a:r>
            <a:r>
              <a:rPr lang="en-US" sz="1200" spc="-10" dirty="0">
                <a:solidFill>
                  <a:srgbClr val="444444"/>
                </a:solidFill>
                <a:latin typeface="Times New Roman" panose="02020603050405020304" pitchFamily="18" charset="0"/>
                <a:cs typeface="Times New Roman" panose="02020603050405020304" pitchFamily="18" charset="0"/>
              </a:rPr>
              <a:t>ers</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10" dirty="0">
                <a:solidFill>
                  <a:srgbClr val="444444"/>
                </a:solidFill>
                <a:latin typeface="Times New Roman" panose="02020603050405020304" pitchFamily="18" charset="0"/>
                <a:cs typeface="Times New Roman" panose="02020603050405020304" pitchFamily="18" charset="0"/>
              </a:rPr>
              <a:t>who</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15" dirty="0">
                <a:solidFill>
                  <a:srgbClr val="444444"/>
                </a:solidFill>
                <a:latin typeface="Times New Roman" panose="02020603050405020304" pitchFamily="18" charset="0"/>
                <a:cs typeface="Times New Roman" panose="02020603050405020304" pitchFamily="18" charset="0"/>
              </a:rPr>
              <a:t>are</a:t>
            </a:r>
            <a:r>
              <a:rPr lang="en-US" sz="1200" spc="-10" dirty="0">
                <a:solidFill>
                  <a:srgbClr val="444444"/>
                </a:solidFill>
                <a:latin typeface="Times New Roman" panose="02020603050405020304" pitchFamily="18" charset="0"/>
                <a:cs typeface="Times New Roman" panose="02020603050405020304" pitchFamily="18" charset="0"/>
              </a:rPr>
              <a:t> co</a:t>
            </a:r>
            <a:r>
              <a:rPr lang="en-US" sz="1200" spc="-15" dirty="0">
                <a:solidFill>
                  <a:srgbClr val="444444"/>
                </a:solidFill>
                <a:latin typeface="Times New Roman" panose="02020603050405020304" pitchFamily="18" charset="0"/>
                <a:cs typeface="Times New Roman" panose="02020603050405020304" pitchFamily="18" charset="0"/>
              </a:rPr>
              <a:t>m</a:t>
            </a:r>
            <a:r>
              <a:rPr lang="en-US" sz="1200" dirty="0">
                <a:solidFill>
                  <a:srgbClr val="444444"/>
                </a:solidFill>
                <a:latin typeface="Times New Roman" panose="02020603050405020304" pitchFamily="18" charset="0"/>
                <a:cs typeface="Times New Roman" panose="02020603050405020304" pitchFamily="18" charset="0"/>
              </a:rPr>
              <a:t>pet</a:t>
            </a:r>
            <a:r>
              <a:rPr lang="en-US" sz="1200" spc="-10" dirty="0">
                <a:solidFill>
                  <a:srgbClr val="444444"/>
                </a:solidFill>
                <a:latin typeface="Times New Roman" panose="02020603050405020304" pitchFamily="18" charset="0"/>
                <a:cs typeface="Times New Roman" panose="02020603050405020304" pitchFamily="18" charset="0"/>
              </a:rPr>
              <a:t>en</a:t>
            </a:r>
            <a:r>
              <a:rPr lang="en-US" sz="1200" spc="-5" dirty="0">
                <a:solidFill>
                  <a:srgbClr val="444444"/>
                </a:solidFill>
                <a:latin typeface="Times New Roman" panose="02020603050405020304" pitchFamily="18" charset="0"/>
                <a:cs typeface="Times New Roman" panose="02020603050405020304" pitchFamily="18" charset="0"/>
              </a:rPr>
              <a:t>t</a:t>
            </a:r>
            <a:r>
              <a:rPr lang="en-US" sz="1200" dirty="0">
                <a:solidFill>
                  <a:srgbClr val="444444"/>
                </a:solidFill>
                <a:latin typeface="Times New Roman" panose="02020603050405020304" pitchFamily="18" charset="0"/>
                <a:cs typeface="Times New Roman" panose="02020603050405020304" pitchFamily="18" charset="0"/>
              </a:rPr>
              <a:t>.</a:t>
            </a:r>
            <a:r>
              <a:rPr lang="en-US" sz="1200" spc="-30" dirty="0">
                <a:solidFill>
                  <a:srgbClr val="444444"/>
                </a:solidFill>
                <a:latin typeface="Times New Roman" panose="02020603050405020304" pitchFamily="18" charset="0"/>
                <a:cs typeface="Times New Roman" panose="02020603050405020304" pitchFamily="18" charset="0"/>
              </a:rPr>
              <a:t> </a:t>
            </a:r>
            <a:r>
              <a:rPr lang="en-US" sz="1200" spc="-10" dirty="0">
                <a:solidFill>
                  <a:srgbClr val="444444"/>
                </a:solidFill>
                <a:latin typeface="Times New Roman" panose="02020603050405020304" pitchFamily="18" charset="0"/>
                <a:cs typeface="Times New Roman" panose="02020603050405020304" pitchFamily="18" charset="0"/>
              </a:rPr>
              <a:t>Noth</a:t>
            </a:r>
            <a:r>
              <a:rPr lang="en-US" sz="1200" spc="-20" dirty="0">
                <a:solidFill>
                  <a:srgbClr val="444444"/>
                </a:solidFill>
                <a:latin typeface="Times New Roman" panose="02020603050405020304" pitchFamily="18" charset="0"/>
                <a:cs typeface="Times New Roman" panose="02020603050405020304" pitchFamily="18" charset="0"/>
              </a:rPr>
              <a:t>i</a:t>
            </a:r>
            <a:r>
              <a:rPr lang="en-US" sz="1200" spc="-5" dirty="0">
                <a:solidFill>
                  <a:srgbClr val="444444"/>
                </a:solidFill>
                <a:latin typeface="Times New Roman" panose="02020603050405020304" pitchFamily="18" charset="0"/>
                <a:cs typeface="Times New Roman" panose="02020603050405020304" pitchFamily="18" charset="0"/>
              </a:rPr>
              <a:t>ng</a:t>
            </a:r>
            <a:r>
              <a:rPr lang="en-US" sz="1200" dirty="0">
                <a:solidFill>
                  <a:srgbClr val="444444"/>
                </a:solidFill>
                <a:latin typeface="Times New Roman" panose="02020603050405020304" pitchFamily="18" charset="0"/>
                <a:cs typeface="Times New Roman" panose="02020603050405020304" pitchFamily="18" charset="0"/>
              </a:rPr>
              <a:t>,</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dirty="0">
                <a:solidFill>
                  <a:srgbClr val="444444"/>
                </a:solidFill>
                <a:latin typeface="Times New Roman" panose="02020603050405020304" pitchFamily="18" charset="0"/>
                <a:cs typeface="Times New Roman" panose="02020603050405020304" pitchFamily="18" charset="0"/>
              </a:rPr>
              <a:t>in</a:t>
            </a:r>
            <a:r>
              <a:rPr lang="en-US" sz="1200" spc="-50" dirty="0">
                <a:solidFill>
                  <a:srgbClr val="444444"/>
                </a:solidFill>
                <a:latin typeface="Times New Roman" panose="02020603050405020304" pitchFamily="18" charset="0"/>
                <a:cs typeface="Times New Roman" panose="02020603050405020304" pitchFamily="18" charset="0"/>
              </a:rPr>
              <a:t> </a:t>
            </a:r>
            <a:r>
              <a:rPr lang="en-US" sz="1200" spc="-10" dirty="0">
                <a:solidFill>
                  <a:srgbClr val="444444"/>
                </a:solidFill>
                <a:latin typeface="Times New Roman" panose="02020603050405020304" pitchFamily="18" charset="0"/>
                <a:cs typeface="Times New Roman" panose="02020603050405020304" pitchFamily="18" charset="0"/>
              </a:rPr>
              <a:t>my</a:t>
            </a:r>
            <a:r>
              <a:rPr lang="en-US" sz="1200" spc="-45" dirty="0">
                <a:solidFill>
                  <a:srgbClr val="444444"/>
                </a:solidFill>
                <a:latin typeface="Times New Roman" panose="02020603050405020304" pitchFamily="18" charset="0"/>
                <a:cs typeface="Times New Roman" panose="02020603050405020304" pitchFamily="18" charset="0"/>
              </a:rPr>
              <a:t> </a:t>
            </a:r>
            <a:r>
              <a:rPr lang="en-US" sz="1200" spc="-10" dirty="0">
                <a:solidFill>
                  <a:srgbClr val="444444"/>
                </a:solidFill>
                <a:latin typeface="Times New Roman" panose="02020603050405020304" pitchFamily="18" charset="0"/>
                <a:cs typeface="Times New Roman" panose="02020603050405020304" pitchFamily="18" charset="0"/>
              </a:rPr>
              <a:t>opi</a:t>
            </a:r>
            <a:r>
              <a:rPr lang="en-US" sz="1200" spc="-15" dirty="0">
                <a:solidFill>
                  <a:srgbClr val="444444"/>
                </a:solidFill>
                <a:latin typeface="Times New Roman" panose="02020603050405020304" pitchFamily="18" charset="0"/>
                <a:cs typeface="Times New Roman" panose="02020603050405020304" pitchFamily="18" charset="0"/>
              </a:rPr>
              <a:t>n</a:t>
            </a:r>
            <a:r>
              <a:rPr lang="en-US" sz="1200" spc="-5" dirty="0">
                <a:solidFill>
                  <a:srgbClr val="444444"/>
                </a:solidFill>
                <a:latin typeface="Times New Roman" panose="02020603050405020304" pitchFamily="18" charset="0"/>
                <a:cs typeface="Times New Roman" panose="02020603050405020304" pitchFamily="18" charset="0"/>
              </a:rPr>
              <a:t>ion,</a:t>
            </a:r>
            <a:r>
              <a:rPr lang="en-US" sz="1200" spc="-35" dirty="0">
                <a:solidFill>
                  <a:srgbClr val="444444"/>
                </a:solidFill>
                <a:latin typeface="Times New Roman" panose="02020603050405020304" pitchFamily="18" charset="0"/>
                <a:cs typeface="Times New Roman" panose="02020603050405020304" pitchFamily="18" charset="0"/>
              </a:rPr>
              <a:t> </a:t>
            </a:r>
            <a:r>
              <a:rPr lang="en-US" sz="1200" spc="-5" dirty="0">
                <a:solidFill>
                  <a:srgbClr val="444444"/>
                </a:solidFill>
                <a:latin typeface="Times New Roman" panose="02020603050405020304" pitchFamily="18" charset="0"/>
                <a:cs typeface="Times New Roman" panose="02020603050405020304" pitchFamily="18" charset="0"/>
              </a:rPr>
              <a:t>is</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5" dirty="0">
                <a:solidFill>
                  <a:srgbClr val="444444"/>
                </a:solidFill>
                <a:latin typeface="Times New Roman" panose="02020603050405020304" pitchFamily="18" charset="0"/>
                <a:cs typeface="Times New Roman" panose="02020603050405020304" pitchFamily="18" charset="0"/>
              </a:rPr>
              <a:t>wo</a:t>
            </a:r>
            <a:r>
              <a:rPr lang="en-US" sz="1200" spc="-10" dirty="0">
                <a:solidFill>
                  <a:srgbClr val="444444"/>
                </a:solidFill>
                <a:latin typeface="Times New Roman" panose="02020603050405020304" pitchFamily="18" charset="0"/>
                <a:cs typeface="Times New Roman" panose="02020603050405020304" pitchFamily="18" charset="0"/>
              </a:rPr>
              <a:t>rse</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dirty="0">
                <a:solidFill>
                  <a:srgbClr val="444444"/>
                </a:solidFill>
                <a:latin typeface="Times New Roman" panose="02020603050405020304" pitchFamily="18" charset="0"/>
                <a:cs typeface="Times New Roman" panose="02020603050405020304" pitchFamily="18" charset="0"/>
              </a:rPr>
              <a:t>than</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5" dirty="0">
                <a:solidFill>
                  <a:srgbClr val="444444"/>
                </a:solidFill>
                <a:latin typeface="Times New Roman" panose="02020603050405020304" pitchFamily="18" charset="0"/>
                <a:cs typeface="Times New Roman" panose="02020603050405020304" pitchFamily="18" charset="0"/>
              </a:rPr>
              <a:t>r</a:t>
            </a:r>
            <a:r>
              <a:rPr lang="en-US" sz="1200" spc="0" dirty="0">
                <a:solidFill>
                  <a:srgbClr val="444444"/>
                </a:solidFill>
                <a:latin typeface="Times New Roman" panose="02020603050405020304" pitchFamily="18" charset="0"/>
                <a:cs typeface="Times New Roman" panose="02020603050405020304" pitchFamily="18" charset="0"/>
              </a:rPr>
              <a:t>e</a:t>
            </a:r>
            <a:r>
              <a:rPr lang="en-US" sz="1200" spc="-15" dirty="0">
                <a:solidFill>
                  <a:srgbClr val="444444"/>
                </a:solidFill>
                <a:latin typeface="Times New Roman" panose="02020603050405020304" pitchFamily="18" charset="0"/>
                <a:cs typeface="Times New Roman" panose="02020603050405020304" pitchFamily="18" charset="0"/>
              </a:rPr>
              <a:t>ad</a:t>
            </a:r>
            <a:r>
              <a:rPr lang="en-US" sz="1200" spc="-5" dirty="0">
                <a:solidFill>
                  <a:srgbClr val="444444"/>
                </a:solidFill>
                <a:latin typeface="Times New Roman" panose="02020603050405020304" pitchFamily="18" charset="0"/>
                <a:cs typeface="Times New Roman" panose="02020603050405020304" pitchFamily="18" charset="0"/>
              </a:rPr>
              <a:t>in</a:t>
            </a:r>
            <a:r>
              <a:rPr lang="en-US" sz="1200" dirty="0">
                <a:solidFill>
                  <a:srgbClr val="444444"/>
                </a:solidFill>
                <a:latin typeface="Times New Roman" panose="02020603050405020304" pitchFamily="18" charset="0"/>
                <a:cs typeface="Times New Roman" panose="02020603050405020304" pitchFamily="18" charset="0"/>
              </a:rPr>
              <a:t>g</a:t>
            </a:r>
            <a:r>
              <a:rPr lang="en-US" sz="1200" spc="-45" dirty="0">
                <a:solidFill>
                  <a:srgbClr val="444444"/>
                </a:solidFill>
                <a:latin typeface="Times New Roman" panose="02020603050405020304" pitchFamily="18" charset="0"/>
                <a:cs typeface="Times New Roman" panose="02020603050405020304" pitchFamily="18" charset="0"/>
              </a:rPr>
              <a:t> </a:t>
            </a:r>
            <a:r>
              <a:rPr lang="en-US" sz="1200" dirty="0">
                <a:solidFill>
                  <a:srgbClr val="444444"/>
                </a:solidFill>
                <a:latin typeface="Times New Roman" panose="02020603050405020304" pitchFamily="18" charset="0"/>
                <a:cs typeface="Times New Roman" panose="02020603050405020304" pitchFamily="18" charset="0"/>
              </a:rPr>
              <a:t>a</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5" dirty="0">
                <a:solidFill>
                  <a:srgbClr val="444444"/>
                </a:solidFill>
                <a:latin typeface="Times New Roman" panose="02020603050405020304" pitchFamily="18" charset="0"/>
                <a:cs typeface="Times New Roman" panose="02020603050405020304" pitchFamily="18" charset="0"/>
              </a:rPr>
              <a:t>p</a:t>
            </a:r>
            <a:r>
              <a:rPr lang="en-US" sz="1200" spc="-10" dirty="0">
                <a:solidFill>
                  <a:srgbClr val="444444"/>
                </a:solidFill>
                <a:latin typeface="Times New Roman" panose="02020603050405020304" pitchFamily="18" charset="0"/>
                <a:cs typeface="Times New Roman" panose="02020603050405020304" pitchFamily="18" charset="0"/>
              </a:rPr>
              <a:t>ro</a:t>
            </a:r>
            <a:r>
              <a:rPr lang="en-US" sz="1200" spc="-20" dirty="0">
                <a:solidFill>
                  <a:srgbClr val="444444"/>
                </a:solidFill>
                <a:latin typeface="Times New Roman" panose="02020603050405020304" pitchFamily="18" charset="0"/>
                <a:cs typeface="Times New Roman" panose="02020603050405020304" pitchFamily="18" charset="0"/>
              </a:rPr>
              <a:t>d</a:t>
            </a:r>
            <a:r>
              <a:rPr lang="en-US" sz="1200" spc="-5" dirty="0">
                <a:solidFill>
                  <a:srgbClr val="444444"/>
                </a:solidFill>
                <a:latin typeface="Times New Roman" panose="02020603050405020304" pitchFamily="18" charset="0"/>
                <a:cs typeface="Times New Roman" panose="02020603050405020304" pitchFamily="18" charset="0"/>
              </a:rPr>
              <a:t>uc</a:t>
            </a:r>
            <a:r>
              <a:rPr lang="en-US" sz="1200" dirty="0">
                <a:solidFill>
                  <a:srgbClr val="444444"/>
                </a:solidFill>
                <a:latin typeface="Times New Roman" panose="02020603050405020304" pitchFamily="18" charset="0"/>
                <a:cs typeface="Times New Roman" panose="02020603050405020304" pitchFamily="18" charset="0"/>
              </a:rPr>
              <a:t>t</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5" dirty="0">
                <a:solidFill>
                  <a:srgbClr val="444444"/>
                </a:solidFill>
                <a:latin typeface="Times New Roman" panose="02020603050405020304" pitchFamily="18" charset="0"/>
                <a:cs typeface="Times New Roman" panose="02020603050405020304" pitchFamily="18" charset="0"/>
              </a:rPr>
              <a:t>r</a:t>
            </a:r>
            <a:r>
              <a:rPr lang="en-US" sz="1200" dirty="0">
                <a:solidFill>
                  <a:srgbClr val="444444"/>
                </a:solidFill>
                <a:latin typeface="Times New Roman" panose="02020603050405020304" pitchFamily="18" charset="0"/>
                <a:cs typeface="Times New Roman" panose="02020603050405020304" pitchFamily="18" charset="0"/>
              </a:rPr>
              <a:t>e</a:t>
            </a:r>
            <a:r>
              <a:rPr lang="en-US" sz="1200" spc="-15" dirty="0">
                <a:solidFill>
                  <a:srgbClr val="444444"/>
                </a:solidFill>
                <a:latin typeface="Times New Roman" panose="02020603050405020304" pitchFamily="18" charset="0"/>
                <a:cs typeface="Times New Roman" panose="02020603050405020304" pitchFamily="18" charset="0"/>
              </a:rPr>
              <a:t>v</a:t>
            </a:r>
            <a:r>
              <a:rPr lang="en-US" sz="1200" spc="-5" dirty="0">
                <a:solidFill>
                  <a:srgbClr val="444444"/>
                </a:solidFill>
                <a:latin typeface="Times New Roman" panose="02020603050405020304" pitchFamily="18" charset="0"/>
                <a:cs typeface="Times New Roman" panose="02020603050405020304" pitchFamily="18" charset="0"/>
              </a:rPr>
              <a:t>ie</a:t>
            </a:r>
            <a:r>
              <a:rPr lang="en-US" sz="1200" dirty="0">
                <a:solidFill>
                  <a:srgbClr val="444444"/>
                </a:solidFill>
                <a:latin typeface="Times New Roman" panose="02020603050405020304" pitchFamily="18" charset="0"/>
                <a:cs typeface="Times New Roman" panose="02020603050405020304" pitchFamily="18" charset="0"/>
              </a:rPr>
              <a:t>w</a:t>
            </a:r>
            <a:r>
              <a:rPr lang="en-US" sz="1200" spc="-45" dirty="0">
                <a:solidFill>
                  <a:srgbClr val="444444"/>
                </a:solidFill>
                <a:latin typeface="Times New Roman" panose="02020603050405020304" pitchFamily="18" charset="0"/>
                <a:cs typeface="Times New Roman" panose="02020603050405020304" pitchFamily="18" charset="0"/>
              </a:rPr>
              <a:t> </a:t>
            </a:r>
            <a:r>
              <a:rPr lang="en-US" sz="1200" spc="-10" dirty="0">
                <a:solidFill>
                  <a:srgbClr val="444444"/>
                </a:solidFill>
                <a:latin typeface="Times New Roman" panose="02020603050405020304" pitchFamily="18" charset="0"/>
                <a:cs typeface="Times New Roman" panose="02020603050405020304" pitchFamily="18" charset="0"/>
              </a:rPr>
              <a:t>from</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dirty="0">
                <a:solidFill>
                  <a:srgbClr val="444444"/>
                </a:solidFill>
                <a:latin typeface="Times New Roman" panose="02020603050405020304" pitchFamily="18" charset="0"/>
                <a:cs typeface="Times New Roman" panose="02020603050405020304" pitchFamily="18" charset="0"/>
              </a:rPr>
              <a:t>a </a:t>
            </a:r>
            <a:r>
              <a:rPr lang="en-US" sz="1200" spc="-10" dirty="0">
                <a:solidFill>
                  <a:srgbClr val="444444"/>
                </a:solidFill>
                <a:latin typeface="Times New Roman" panose="02020603050405020304" pitchFamily="18" charset="0"/>
                <a:cs typeface="Times New Roman" panose="02020603050405020304" pitchFamily="18" charset="0"/>
              </a:rPr>
              <a:t>wr</a:t>
            </a:r>
            <a:r>
              <a:rPr lang="en-US" sz="1200" dirty="0">
                <a:solidFill>
                  <a:srgbClr val="444444"/>
                </a:solidFill>
                <a:latin typeface="Times New Roman" panose="02020603050405020304" pitchFamily="18" charset="0"/>
                <a:cs typeface="Times New Roman" panose="02020603050405020304" pitchFamily="18" charset="0"/>
              </a:rPr>
              <a:t>it</a:t>
            </a:r>
            <a:r>
              <a:rPr lang="en-US" sz="1200" spc="-10" dirty="0">
                <a:solidFill>
                  <a:srgbClr val="444444"/>
                </a:solidFill>
                <a:latin typeface="Times New Roman" panose="02020603050405020304" pitchFamily="18" charset="0"/>
                <a:cs typeface="Times New Roman" panose="02020603050405020304" pitchFamily="18" charset="0"/>
              </a:rPr>
              <a:t>er</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10" dirty="0">
                <a:solidFill>
                  <a:srgbClr val="444444"/>
                </a:solidFill>
                <a:latin typeface="Times New Roman" panose="02020603050405020304" pitchFamily="18" charset="0"/>
                <a:cs typeface="Times New Roman" panose="02020603050405020304" pitchFamily="18" charset="0"/>
              </a:rPr>
              <a:t>who</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5" dirty="0">
                <a:solidFill>
                  <a:srgbClr val="444444"/>
                </a:solidFill>
                <a:latin typeface="Times New Roman" panose="02020603050405020304" pitchFamily="18" charset="0"/>
                <a:cs typeface="Times New Roman" panose="02020603050405020304" pitchFamily="18" charset="0"/>
              </a:rPr>
              <a:t>is</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10" dirty="0">
                <a:solidFill>
                  <a:srgbClr val="444444"/>
                </a:solidFill>
                <a:latin typeface="Times New Roman" panose="02020603050405020304" pitchFamily="18" charset="0"/>
                <a:cs typeface="Times New Roman" panose="02020603050405020304" pitchFamily="18" charset="0"/>
              </a:rPr>
              <a:t>e</a:t>
            </a:r>
            <a:r>
              <a:rPr lang="en-US" sz="1200" dirty="0">
                <a:solidFill>
                  <a:srgbClr val="444444"/>
                </a:solidFill>
                <a:latin typeface="Times New Roman" panose="02020603050405020304" pitchFamily="18" charset="0"/>
                <a:cs typeface="Times New Roman" panose="02020603050405020304" pitchFamily="18" charset="0"/>
              </a:rPr>
              <a:t>it</a:t>
            </a:r>
            <a:r>
              <a:rPr lang="en-US" sz="1200" spc="-10" dirty="0">
                <a:solidFill>
                  <a:srgbClr val="444444"/>
                </a:solidFill>
                <a:latin typeface="Times New Roman" panose="02020603050405020304" pitchFamily="18" charset="0"/>
                <a:cs typeface="Times New Roman" panose="02020603050405020304" pitchFamily="18" charset="0"/>
              </a:rPr>
              <a:t>her</a:t>
            </a:r>
            <a:r>
              <a:rPr lang="en-US" sz="1200" spc="-45" dirty="0">
                <a:solidFill>
                  <a:srgbClr val="444444"/>
                </a:solidFill>
                <a:latin typeface="Times New Roman" panose="02020603050405020304" pitchFamily="18" charset="0"/>
                <a:cs typeface="Times New Roman" panose="02020603050405020304" pitchFamily="18" charset="0"/>
              </a:rPr>
              <a:t> </a:t>
            </a:r>
            <a:r>
              <a:rPr lang="en-US" sz="1200" spc="-5" dirty="0">
                <a:solidFill>
                  <a:srgbClr val="444444"/>
                </a:solidFill>
                <a:latin typeface="Times New Roman" panose="02020603050405020304" pitchFamily="18" charset="0"/>
                <a:cs typeface="Times New Roman" panose="02020603050405020304" pitchFamily="18" charset="0"/>
              </a:rPr>
              <a:t>u</a:t>
            </a:r>
            <a:r>
              <a:rPr lang="en-US" sz="1200" spc="10" dirty="0">
                <a:solidFill>
                  <a:srgbClr val="444444"/>
                </a:solidFill>
                <a:latin typeface="Times New Roman" panose="02020603050405020304" pitchFamily="18" charset="0"/>
                <a:cs typeface="Times New Roman" panose="02020603050405020304" pitchFamily="18" charset="0"/>
              </a:rPr>
              <a:t>n</a:t>
            </a:r>
            <a:r>
              <a:rPr lang="en-US" sz="1200" spc="-10" dirty="0">
                <a:solidFill>
                  <a:srgbClr val="444444"/>
                </a:solidFill>
                <a:latin typeface="Times New Roman" panose="02020603050405020304" pitchFamily="18" charset="0"/>
                <a:cs typeface="Times New Roman" panose="02020603050405020304" pitchFamily="18" charset="0"/>
              </a:rPr>
              <a:t>qualified</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5" dirty="0">
                <a:solidFill>
                  <a:srgbClr val="444444"/>
                </a:solidFill>
                <a:latin typeface="Times New Roman" panose="02020603050405020304" pitchFamily="18" charset="0"/>
                <a:cs typeface="Times New Roman" panose="02020603050405020304" pitchFamily="18" charset="0"/>
              </a:rPr>
              <a:t>t</a:t>
            </a:r>
            <a:r>
              <a:rPr lang="en-US" sz="1200" dirty="0">
                <a:solidFill>
                  <a:srgbClr val="444444"/>
                </a:solidFill>
                <a:latin typeface="Times New Roman" panose="02020603050405020304" pitchFamily="18" charset="0"/>
                <a:cs typeface="Times New Roman" panose="02020603050405020304" pitchFamily="18" charset="0"/>
              </a:rPr>
              <a:t>o</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10" dirty="0">
                <a:solidFill>
                  <a:srgbClr val="444444"/>
                </a:solidFill>
                <a:latin typeface="Times New Roman" panose="02020603050405020304" pitchFamily="18" charset="0"/>
                <a:cs typeface="Times New Roman" panose="02020603050405020304" pitchFamily="18" charset="0"/>
              </a:rPr>
              <a:t>review</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15" dirty="0">
                <a:solidFill>
                  <a:srgbClr val="444444"/>
                </a:solidFill>
                <a:latin typeface="Times New Roman" panose="02020603050405020304" pitchFamily="18" charset="0"/>
                <a:cs typeface="Times New Roman" panose="02020603050405020304" pitchFamily="18" charset="0"/>
              </a:rPr>
              <a:t>th</a:t>
            </a:r>
            <a:r>
              <a:rPr lang="en-US" sz="1200" spc="-10" dirty="0">
                <a:solidFill>
                  <a:srgbClr val="444444"/>
                </a:solidFill>
                <a:latin typeface="Times New Roman" panose="02020603050405020304" pitchFamily="18" charset="0"/>
                <a:cs typeface="Times New Roman" panose="02020603050405020304" pitchFamily="18" charset="0"/>
              </a:rPr>
              <a:t>e</a:t>
            </a:r>
            <a:r>
              <a:rPr lang="en-US" sz="1200" spc="-35" dirty="0">
                <a:solidFill>
                  <a:srgbClr val="444444"/>
                </a:solidFill>
                <a:latin typeface="Times New Roman" panose="02020603050405020304" pitchFamily="18" charset="0"/>
                <a:cs typeface="Times New Roman" panose="02020603050405020304" pitchFamily="18" charset="0"/>
              </a:rPr>
              <a:t> </a:t>
            </a:r>
            <a:r>
              <a:rPr lang="en-US" sz="1200" dirty="0">
                <a:solidFill>
                  <a:srgbClr val="444444"/>
                </a:solidFill>
                <a:latin typeface="Times New Roman" panose="02020603050405020304" pitchFamily="18" charset="0"/>
                <a:cs typeface="Times New Roman" panose="02020603050405020304" pitchFamily="18" charset="0"/>
              </a:rPr>
              <a:t>p</a:t>
            </a:r>
            <a:r>
              <a:rPr lang="en-US" sz="1200" spc="-10" dirty="0">
                <a:solidFill>
                  <a:srgbClr val="444444"/>
                </a:solidFill>
                <a:latin typeface="Times New Roman" panose="02020603050405020304" pitchFamily="18" charset="0"/>
                <a:cs typeface="Times New Roman" panose="02020603050405020304" pitchFamily="18" charset="0"/>
              </a:rPr>
              <a:t>ro</a:t>
            </a:r>
            <a:r>
              <a:rPr lang="en-US" sz="1200" spc="-20" dirty="0">
                <a:solidFill>
                  <a:srgbClr val="444444"/>
                </a:solidFill>
                <a:latin typeface="Times New Roman" panose="02020603050405020304" pitchFamily="18" charset="0"/>
                <a:cs typeface="Times New Roman" panose="02020603050405020304" pitchFamily="18" charset="0"/>
              </a:rPr>
              <a:t>d</a:t>
            </a:r>
            <a:r>
              <a:rPr lang="en-US" sz="1200" spc="-5" dirty="0">
                <a:solidFill>
                  <a:srgbClr val="444444"/>
                </a:solidFill>
                <a:latin typeface="Times New Roman" panose="02020603050405020304" pitchFamily="18" charset="0"/>
                <a:cs typeface="Times New Roman" panose="02020603050405020304" pitchFamily="18" charset="0"/>
              </a:rPr>
              <a:t>uc</a:t>
            </a:r>
            <a:r>
              <a:rPr lang="en-US" sz="1200" dirty="0">
                <a:solidFill>
                  <a:srgbClr val="444444"/>
                </a:solidFill>
                <a:latin typeface="Times New Roman" panose="02020603050405020304" pitchFamily="18" charset="0"/>
                <a:cs typeface="Times New Roman" panose="02020603050405020304" pitchFamily="18" charset="0"/>
              </a:rPr>
              <a:t>t</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10" dirty="0">
                <a:solidFill>
                  <a:srgbClr val="444444"/>
                </a:solidFill>
                <a:latin typeface="Times New Roman" panose="02020603050405020304" pitchFamily="18" charset="0"/>
                <a:cs typeface="Times New Roman" panose="02020603050405020304" pitchFamily="18" charset="0"/>
              </a:rPr>
              <a:t>or</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10" dirty="0">
                <a:solidFill>
                  <a:srgbClr val="444444"/>
                </a:solidFill>
                <a:latin typeface="Times New Roman" panose="02020603050405020304" pitchFamily="18" charset="0"/>
                <a:cs typeface="Times New Roman" panose="02020603050405020304" pitchFamily="18" charset="0"/>
              </a:rPr>
              <a:t>has</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spc="-15" dirty="0">
                <a:solidFill>
                  <a:srgbClr val="444444"/>
                </a:solidFill>
                <a:latin typeface="Times New Roman" panose="02020603050405020304" pitchFamily="18" charset="0"/>
                <a:cs typeface="Times New Roman" panose="02020603050405020304" pitchFamily="18" charset="0"/>
              </a:rPr>
              <a:t>n</a:t>
            </a:r>
            <a:r>
              <a:rPr lang="en-US" sz="1200" spc="-10" dirty="0">
                <a:solidFill>
                  <a:srgbClr val="444444"/>
                </a:solidFill>
                <a:latin typeface="Times New Roman" panose="02020603050405020304" pitchFamily="18" charset="0"/>
                <a:cs typeface="Times New Roman" panose="02020603050405020304" pitchFamily="18" charset="0"/>
              </a:rPr>
              <a:t>e</a:t>
            </a:r>
            <a:r>
              <a:rPr lang="en-US" sz="1200" spc="-15" dirty="0">
                <a:solidFill>
                  <a:srgbClr val="444444"/>
                </a:solidFill>
                <a:latin typeface="Times New Roman" panose="02020603050405020304" pitchFamily="18" charset="0"/>
                <a:cs typeface="Times New Roman" panose="02020603050405020304" pitchFamily="18" charset="0"/>
              </a:rPr>
              <a:t>v</a:t>
            </a:r>
            <a:r>
              <a:rPr lang="en-US" sz="1200" spc="-10" dirty="0">
                <a:solidFill>
                  <a:srgbClr val="444444"/>
                </a:solidFill>
                <a:latin typeface="Times New Roman" panose="02020603050405020304" pitchFamily="18" charset="0"/>
                <a:cs typeface="Times New Roman" panose="02020603050405020304" pitchFamily="18" charset="0"/>
              </a:rPr>
              <a:t>er</a:t>
            </a:r>
            <a:r>
              <a:rPr lang="en-US" sz="1200" spc="-30" dirty="0">
                <a:solidFill>
                  <a:srgbClr val="444444"/>
                </a:solidFill>
                <a:latin typeface="Times New Roman" panose="02020603050405020304" pitchFamily="18" charset="0"/>
                <a:cs typeface="Times New Roman" panose="02020603050405020304" pitchFamily="18" charset="0"/>
              </a:rPr>
              <a:t> </a:t>
            </a:r>
            <a:r>
              <a:rPr lang="en-US" sz="1200" spc="-15" dirty="0">
                <a:solidFill>
                  <a:srgbClr val="444444"/>
                </a:solidFill>
                <a:latin typeface="Times New Roman" panose="02020603050405020304" pitchFamily="18" charset="0"/>
                <a:cs typeface="Times New Roman" panose="02020603050405020304" pitchFamily="18" charset="0"/>
              </a:rPr>
              <a:t>u</a:t>
            </a:r>
            <a:r>
              <a:rPr lang="en-US" sz="1200" spc="-5" dirty="0">
                <a:solidFill>
                  <a:srgbClr val="444444"/>
                </a:solidFill>
                <a:latin typeface="Times New Roman" panose="02020603050405020304" pitchFamily="18" charset="0"/>
                <a:cs typeface="Times New Roman" panose="02020603050405020304" pitchFamily="18" charset="0"/>
              </a:rPr>
              <a:t>s</a:t>
            </a:r>
            <a:r>
              <a:rPr lang="en-US" sz="1200" spc="-10" dirty="0">
                <a:solidFill>
                  <a:srgbClr val="444444"/>
                </a:solidFill>
                <a:latin typeface="Times New Roman" panose="02020603050405020304" pitchFamily="18" charset="0"/>
                <a:cs typeface="Times New Roman" panose="02020603050405020304" pitchFamily="18" charset="0"/>
              </a:rPr>
              <a:t>ed</a:t>
            </a:r>
            <a:r>
              <a:rPr lang="en-US" sz="1200" spc="-40" dirty="0">
                <a:solidFill>
                  <a:srgbClr val="444444"/>
                </a:solidFill>
                <a:latin typeface="Times New Roman" panose="02020603050405020304" pitchFamily="18" charset="0"/>
                <a:cs typeface="Times New Roman" panose="02020603050405020304" pitchFamily="18" charset="0"/>
              </a:rPr>
              <a:t> </a:t>
            </a:r>
            <a:r>
              <a:rPr lang="en-US" sz="1200" dirty="0">
                <a:solidFill>
                  <a:srgbClr val="444444"/>
                </a:solidFill>
                <a:latin typeface="Times New Roman" panose="02020603050405020304" pitchFamily="18" charset="0"/>
                <a:cs typeface="Times New Roman" panose="02020603050405020304" pitchFamily="18" charset="0"/>
              </a:rPr>
              <a:t>it.</a:t>
            </a:r>
            <a:endParaRPr lang="en-US" sz="1200" b="1" u="sng" spc="-10" dirty="0">
              <a:latin typeface="Times New Roman" panose="02020603050405020304" pitchFamily="18" charset="0"/>
              <a:cs typeface="Times New Roman" panose="02020603050405020304" pitchFamily="18" charset="0"/>
            </a:endParaRPr>
          </a:p>
          <a:p>
            <a:endParaRPr lang="en-US" sz="1200" b="1" u="sng" spc="-10" dirty="0">
              <a:latin typeface="Times New Roman" panose="02020603050405020304" pitchFamily="18" charset="0"/>
              <a:cs typeface="Times New Roman" panose="02020603050405020304" pitchFamily="18" charset="0"/>
            </a:endParaRPr>
          </a:p>
          <a:p>
            <a:r>
              <a:rPr lang="en-US" sz="1200" b="1" u="sng" spc="-5" dirty="0">
                <a:latin typeface="Times New Roman" panose="02020603050405020304" pitchFamily="18" charset="0"/>
                <a:cs typeface="Times New Roman" panose="02020603050405020304" pitchFamily="18" charset="0"/>
              </a:rPr>
              <a:t>S</a:t>
            </a:r>
            <a:r>
              <a:rPr lang="en-US" sz="1200" b="1" u="sng" dirty="0">
                <a:latin typeface="Times New Roman" panose="02020603050405020304" pitchFamily="18" charset="0"/>
                <a:cs typeface="Times New Roman" panose="02020603050405020304" pitchFamily="18" charset="0"/>
              </a:rPr>
              <a:t>O</a:t>
            </a:r>
            <a:r>
              <a:rPr lang="en-US" sz="1200" b="1" u="sng" spc="-5" dirty="0">
                <a:latin typeface="Times New Roman" panose="02020603050405020304" pitchFamily="18" charset="0"/>
                <a:cs typeface="Times New Roman" panose="02020603050405020304" pitchFamily="18" charset="0"/>
              </a:rPr>
              <a:t>FTWA</a:t>
            </a:r>
            <a:r>
              <a:rPr lang="en-US" sz="1200" b="1" u="sng" spc="-10" dirty="0">
                <a:latin typeface="Times New Roman" panose="02020603050405020304" pitchFamily="18" charset="0"/>
                <a:cs typeface="Times New Roman" panose="02020603050405020304" pitchFamily="18" charset="0"/>
              </a:rPr>
              <a:t>RE</a:t>
            </a:r>
            <a:r>
              <a:rPr lang="en-US" sz="1200" b="1" u="sng" spc="-90" dirty="0">
                <a:latin typeface="Times New Roman" panose="02020603050405020304" pitchFamily="18" charset="0"/>
                <a:cs typeface="Times New Roman" panose="02020603050405020304" pitchFamily="18" charset="0"/>
              </a:rPr>
              <a:t> </a:t>
            </a:r>
            <a:r>
              <a:rPr lang="en-US" sz="1200" b="1" u="sng" spc="-10" dirty="0">
                <a:latin typeface="Times New Roman" panose="02020603050405020304" pitchFamily="18" charset="0"/>
                <a:cs typeface="Times New Roman" panose="02020603050405020304" pitchFamily="18" charset="0"/>
              </a:rPr>
              <a:t>REQ</a:t>
            </a:r>
            <a:r>
              <a:rPr lang="en-US" sz="1200" b="1" u="sng" dirty="0">
                <a:latin typeface="Times New Roman" panose="02020603050405020304" pitchFamily="18" charset="0"/>
                <a:cs typeface="Times New Roman" panose="02020603050405020304" pitchFamily="18" charset="0"/>
              </a:rPr>
              <a:t>U</a:t>
            </a:r>
            <a:r>
              <a:rPr lang="en-US" sz="1200" b="1" u="sng" spc="-10" dirty="0">
                <a:latin typeface="Times New Roman" panose="02020603050405020304" pitchFamily="18" charset="0"/>
                <a:cs typeface="Times New Roman" panose="02020603050405020304" pitchFamily="18" charset="0"/>
              </a:rPr>
              <a:t>IR</a:t>
            </a:r>
            <a:r>
              <a:rPr lang="en-US" sz="1200" b="1" u="sng" spc="-25" dirty="0">
                <a:latin typeface="Times New Roman" panose="02020603050405020304" pitchFamily="18" charset="0"/>
                <a:cs typeface="Times New Roman" panose="02020603050405020304" pitchFamily="18" charset="0"/>
              </a:rPr>
              <a:t>E</a:t>
            </a:r>
            <a:r>
              <a:rPr lang="en-US" sz="1200" b="1" u="sng" dirty="0">
                <a:latin typeface="Times New Roman" panose="02020603050405020304" pitchFamily="18" charset="0"/>
                <a:cs typeface="Times New Roman" panose="02020603050405020304" pitchFamily="18" charset="0"/>
              </a:rPr>
              <a:t>M</a:t>
            </a:r>
            <a:r>
              <a:rPr lang="en-US" sz="1200" b="1" u="sng" spc="-10" dirty="0">
                <a:latin typeface="Times New Roman" panose="02020603050405020304" pitchFamily="18" charset="0"/>
                <a:cs typeface="Times New Roman" panose="02020603050405020304" pitchFamily="18" charset="0"/>
              </a:rPr>
              <a:t>EN</a:t>
            </a:r>
            <a:r>
              <a:rPr lang="en-US" sz="1200" b="1" u="sng" dirty="0">
                <a:latin typeface="Times New Roman" panose="02020603050405020304" pitchFamily="18" charset="0"/>
                <a:cs typeface="Times New Roman" panose="02020603050405020304" pitchFamily="18" charset="0"/>
              </a:rPr>
              <a:t>T:</a:t>
            </a:r>
          </a:p>
          <a:p>
            <a:endParaRPr lang="en-US" sz="1200" b="1" u="sng" spc="-10" dirty="0">
              <a:latin typeface="Times New Roman" panose="02020603050405020304" pitchFamily="18" charset="0"/>
              <a:cs typeface="Times New Roman" panose="02020603050405020304" pitchFamily="18" charset="0"/>
            </a:endParaRPr>
          </a:p>
          <a:p>
            <a:r>
              <a:rPr lang="en-US" sz="1200" spc="-10" dirty="0">
                <a:latin typeface="Times New Roman" panose="02020603050405020304" pitchFamily="18" charset="0"/>
                <a:cs typeface="Times New Roman" panose="02020603050405020304" pitchFamily="18" charset="0"/>
              </a:rPr>
              <a:t>Fr</a:t>
            </a:r>
            <a:r>
              <a:rPr lang="en-US" sz="1200" dirty="0">
                <a:latin typeface="Times New Roman" panose="02020603050405020304" pitchFamily="18" charset="0"/>
                <a:cs typeface="Times New Roman" panose="02020603050405020304" pitchFamily="18" charset="0"/>
              </a:rPr>
              <a:t>ont</a:t>
            </a:r>
            <a:r>
              <a:rPr lang="en-US" sz="1200" spc="-7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en</a:t>
            </a:r>
            <a:r>
              <a:rPr lang="en-US" sz="1200" spc="-20" dirty="0">
                <a:latin typeface="Times New Roman" panose="02020603050405020304" pitchFamily="18" charset="0"/>
                <a:cs typeface="Times New Roman" panose="02020603050405020304" pitchFamily="18" charset="0"/>
              </a:rPr>
              <a:t>d</a:t>
            </a:r>
            <a:r>
              <a:rPr lang="en-US" sz="1200" spc="-5" dirty="0">
                <a:latin typeface="Times New Roman" panose="02020603050405020304" pitchFamily="18" charset="0"/>
                <a:cs typeface="Times New Roman" panose="02020603050405020304" pitchFamily="18" charset="0"/>
              </a:rPr>
              <a:t> :  Re</a:t>
            </a:r>
            <a:r>
              <a:rPr lang="en-US" sz="1200" dirty="0">
                <a:latin typeface="Times New Roman" panose="02020603050405020304" pitchFamily="18" charset="0"/>
                <a:cs typeface="Times New Roman" panose="02020603050405020304" pitchFamily="18" charset="0"/>
              </a:rPr>
              <a:t>act</a:t>
            </a:r>
            <a:r>
              <a:rPr lang="en-US" sz="1200" spc="-40" dirty="0">
                <a:latin typeface="Times New Roman" panose="02020603050405020304" pitchFamily="18" charset="0"/>
                <a:cs typeface="Times New Roman" panose="02020603050405020304" pitchFamily="18" charset="0"/>
              </a:rPr>
              <a:t> JS</a:t>
            </a:r>
            <a:endParaRPr lang="en-US" sz="1200" dirty="0">
              <a:latin typeface="Times New Roman" panose="02020603050405020304" pitchFamily="18" charset="0"/>
              <a:cs typeface="Times New Roman" panose="02020603050405020304" pitchFamily="18" charset="0"/>
            </a:endParaRPr>
          </a:p>
          <a:p>
            <a:r>
              <a:rPr lang="en-US" sz="1200" spc="-5" dirty="0">
                <a:latin typeface="Times New Roman" panose="02020603050405020304" pitchFamily="18" charset="0"/>
                <a:cs typeface="Times New Roman" panose="02020603050405020304" pitchFamily="18" charset="0"/>
              </a:rPr>
              <a:t>Bac</a:t>
            </a:r>
            <a:r>
              <a:rPr lang="en-US" sz="1200" dirty="0">
                <a:latin typeface="Times New Roman" panose="02020603050405020304" pitchFamily="18" charset="0"/>
                <a:cs typeface="Times New Roman" panose="02020603050405020304" pitchFamily="18" charset="0"/>
              </a:rPr>
              <a:t>k</a:t>
            </a:r>
            <a:r>
              <a:rPr lang="en-US" sz="1200" spc="-6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en</a:t>
            </a:r>
            <a:r>
              <a:rPr lang="en-US" sz="1200" spc="-20" dirty="0">
                <a:latin typeface="Times New Roman" panose="02020603050405020304" pitchFamily="18" charset="0"/>
                <a:cs typeface="Times New Roman" panose="02020603050405020304" pitchFamily="18" charset="0"/>
              </a:rPr>
              <a:t>d</a:t>
            </a:r>
            <a:r>
              <a:rPr lang="en-US" sz="1200" spc="-5" dirty="0">
                <a:latin typeface="Times New Roman" panose="02020603050405020304" pitchFamily="18" charset="0"/>
                <a:cs typeface="Times New Roman" panose="02020603050405020304" pitchFamily="18" charset="0"/>
              </a:rPr>
              <a:t>:</a:t>
            </a:r>
            <a:r>
              <a:rPr lang="en-US" sz="1200" spc="-10" dirty="0">
                <a:latin typeface="Times New Roman" panose="02020603050405020304" pitchFamily="18" charset="0"/>
                <a:cs typeface="Times New Roman" panose="02020603050405020304" pitchFamily="18" charset="0"/>
              </a:rPr>
              <a:t> JSON</a:t>
            </a:r>
          </a:p>
          <a:p>
            <a:endParaRPr lang="en-US" sz="1200" spc="-10" dirty="0">
              <a:latin typeface="Times New Roman" panose="02020603050405020304" pitchFamily="18" charset="0"/>
              <a:cs typeface="Times New Roman" panose="02020603050405020304" pitchFamily="18" charset="0"/>
            </a:endParaRPr>
          </a:p>
          <a:p>
            <a:r>
              <a:rPr lang="en-IN" sz="1200" b="1" u="sng" spc="-10" dirty="0">
                <a:latin typeface="Times New Roman" panose="02020603050405020304" pitchFamily="18" charset="0"/>
                <a:cs typeface="Times New Roman" panose="02020603050405020304" pitchFamily="18" charset="0"/>
              </a:rPr>
              <a:t>H</a:t>
            </a:r>
            <a:r>
              <a:rPr lang="en-IN" sz="1200" b="1" u="sng" spc="-15" dirty="0">
                <a:latin typeface="Times New Roman" panose="02020603050405020304" pitchFamily="18" charset="0"/>
                <a:cs typeface="Times New Roman" panose="02020603050405020304" pitchFamily="18" charset="0"/>
              </a:rPr>
              <a:t>A</a:t>
            </a:r>
            <a:r>
              <a:rPr lang="en-IN" sz="1200" b="1" u="sng" spc="-10" dirty="0">
                <a:latin typeface="Times New Roman" panose="02020603050405020304" pitchFamily="18" charset="0"/>
                <a:cs typeface="Times New Roman" panose="02020603050405020304" pitchFamily="18" charset="0"/>
              </a:rPr>
              <a:t>R</a:t>
            </a:r>
            <a:r>
              <a:rPr lang="en-IN" sz="1200" b="1" u="sng" spc="-20" dirty="0">
                <a:latin typeface="Times New Roman" panose="02020603050405020304" pitchFamily="18" charset="0"/>
                <a:cs typeface="Times New Roman" panose="02020603050405020304" pitchFamily="18" charset="0"/>
              </a:rPr>
              <a:t>D</a:t>
            </a:r>
            <a:r>
              <a:rPr lang="en-IN" sz="1200" b="1" u="sng" spc="-5" dirty="0">
                <a:latin typeface="Times New Roman" panose="02020603050405020304" pitchFamily="18" charset="0"/>
                <a:cs typeface="Times New Roman" panose="02020603050405020304" pitchFamily="18" charset="0"/>
              </a:rPr>
              <a:t>W</a:t>
            </a:r>
            <a:r>
              <a:rPr lang="en-IN" sz="1200" b="1" u="sng" spc="5" dirty="0">
                <a:latin typeface="Times New Roman" panose="02020603050405020304" pitchFamily="18" charset="0"/>
                <a:cs typeface="Times New Roman" panose="02020603050405020304" pitchFamily="18" charset="0"/>
              </a:rPr>
              <a:t>A</a:t>
            </a:r>
            <a:r>
              <a:rPr lang="en-IN" sz="1200" b="1" u="sng" spc="-10" dirty="0">
                <a:latin typeface="Times New Roman" panose="02020603050405020304" pitchFamily="18" charset="0"/>
                <a:cs typeface="Times New Roman" panose="02020603050405020304" pitchFamily="18" charset="0"/>
              </a:rPr>
              <a:t>RE</a:t>
            </a:r>
            <a:r>
              <a:rPr lang="en-IN" sz="1200" b="1" u="sng" spc="-95" dirty="0">
                <a:latin typeface="Times New Roman" panose="02020603050405020304" pitchFamily="18" charset="0"/>
                <a:cs typeface="Times New Roman" panose="02020603050405020304" pitchFamily="18" charset="0"/>
              </a:rPr>
              <a:t> </a:t>
            </a:r>
            <a:r>
              <a:rPr lang="en-IN" sz="1200" b="1" u="sng" spc="-10" dirty="0">
                <a:latin typeface="Times New Roman" panose="02020603050405020304" pitchFamily="18" charset="0"/>
                <a:cs typeface="Times New Roman" panose="02020603050405020304" pitchFamily="18" charset="0"/>
              </a:rPr>
              <a:t>REQ</a:t>
            </a:r>
            <a:r>
              <a:rPr lang="en-IN" sz="1200" b="1" u="sng" dirty="0">
                <a:latin typeface="Times New Roman" panose="02020603050405020304" pitchFamily="18" charset="0"/>
                <a:cs typeface="Times New Roman" panose="02020603050405020304" pitchFamily="18" charset="0"/>
              </a:rPr>
              <a:t>U</a:t>
            </a:r>
            <a:r>
              <a:rPr lang="en-IN" sz="1200" b="1" u="sng" spc="-10" dirty="0">
                <a:latin typeface="Times New Roman" panose="02020603050405020304" pitchFamily="18" charset="0"/>
                <a:cs typeface="Times New Roman" panose="02020603050405020304" pitchFamily="18" charset="0"/>
              </a:rPr>
              <a:t>IR</a:t>
            </a:r>
            <a:r>
              <a:rPr lang="en-IN" sz="1200" b="1" u="sng" spc="-25" dirty="0">
                <a:latin typeface="Times New Roman" panose="02020603050405020304" pitchFamily="18" charset="0"/>
                <a:cs typeface="Times New Roman" panose="02020603050405020304" pitchFamily="18" charset="0"/>
              </a:rPr>
              <a:t>E</a:t>
            </a:r>
            <a:r>
              <a:rPr lang="en-IN" sz="1200" b="1" u="sng" dirty="0">
                <a:latin typeface="Times New Roman" panose="02020603050405020304" pitchFamily="18" charset="0"/>
                <a:cs typeface="Times New Roman" panose="02020603050405020304" pitchFamily="18" charset="0"/>
              </a:rPr>
              <a:t>M</a:t>
            </a:r>
            <a:r>
              <a:rPr lang="en-IN" sz="1200" b="1" u="sng" spc="-10" dirty="0">
                <a:latin typeface="Times New Roman" panose="02020603050405020304" pitchFamily="18" charset="0"/>
                <a:cs typeface="Times New Roman" panose="02020603050405020304" pitchFamily="18" charset="0"/>
              </a:rPr>
              <a:t>EN</a:t>
            </a:r>
            <a:r>
              <a:rPr lang="en-IN" sz="1200" b="1" u="sng" dirty="0">
                <a:latin typeface="Times New Roman" panose="02020603050405020304" pitchFamily="18" charset="0"/>
                <a:cs typeface="Times New Roman" panose="02020603050405020304" pitchFamily="18" charset="0"/>
              </a:rPr>
              <a:t>T:</a:t>
            </a:r>
          </a:p>
          <a:p>
            <a:endParaRPr lang="en-IN" sz="1200" b="1" u="sng" spc="-15" dirty="0">
              <a:latin typeface="Times New Roman" panose="02020603050405020304" pitchFamily="18" charset="0"/>
              <a:cs typeface="Times New Roman" panose="02020603050405020304" pitchFamily="18" charset="0"/>
            </a:endParaRPr>
          </a:p>
          <a:p>
            <a:r>
              <a:rPr lang="en-IN" sz="1200" spc="-15" dirty="0">
                <a:latin typeface="Times New Roman" panose="02020603050405020304" pitchFamily="18" charset="0"/>
                <a:cs typeface="Times New Roman" panose="02020603050405020304" pitchFamily="18" charset="0"/>
              </a:rPr>
              <a:t>V</a:t>
            </a:r>
            <a:r>
              <a:rPr lang="en-IN" sz="1200" dirty="0">
                <a:latin typeface="Times New Roman" panose="02020603050405020304" pitchFamily="18" charset="0"/>
                <a:cs typeface="Times New Roman" panose="02020603050405020304" pitchFamily="18" charset="0"/>
              </a:rPr>
              <a:t>isual</a:t>
            </a:r>
            <a:r>
              <a:rPr lang="en-IN" sz="1200" spc="-40"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S</a:t>
            </a:r>
            <a:r>
              <a:rPr lang="en-IN" sz="1200" spc="-5" dirty="0">
                <a:latin typeface="Times New Roman" panose="02020603050405020304" pitchFamily="18" charset="0"/>
                <a:cs typeface="Times New Roman" panose="02020603050405020304" pitchFamily="18" charset="0"/>
              </a:rPr>
              <a:t>tu</a:t>
            </a:r>
            <a:r>
              <a:rPr lang="en-IN" sz="1200" spc="-10" dirty="0">
                <a:latin typeface="Times New Roman" panose="02020603050405020304" pitchFamily="18" charset="0"/>
                <a:cs typeface="Times New Roman" panose="02020603050405020304" pitchFamily="18" charset="0"/>
              </a:rPr>
              <a:t>d</a:t>
            </a:r>
            <a:r>
              <a:rPr lang="en-IN" sz="1200" spc="-5" dirty="0">
                <a:latin typeface="Times New Roman" panose="02020603050405020304" pitchFamily="18" charset="0"/>
                <a:cs typeface="Times New Roman" panose="02020603050405020304" pitchFamily="18" charset="0"/>
              </a:rPr>
              <a:t>io </a:t>
            </a:r>
            <a:r>
              <a:rPr lang="en-IN" sz="1200" spc="-15" dirty="0">
                <a:latin typeface="Times New Roman" panose="02020603050405020304" pitchFamily="18" charset="0"/>
                <a:cs typeface="Times New Roman" panose="02020603050405020304" pitchFamily="18" charset="0"/>
              </a:rPr>
              <a:t>2</a:t>
            </a:r>
            <a:r>
              <a:rPr lang="en-IN" sz="1200" dirty="0">
                <a:latin typeface="Times New Roman" panose="02020603050405020304" pitchFamily="18" charset="0"/>
                <a:cs typeface="Times New Roman" panose="02020603050405020304" pitchFamily="18" charset="0"/>
              </a:rPr>
              <a:t>GB</a:t>
            </a:r>
            <a:r>
              <a:rPr lang="en-IN" sz="1200" spc="-55" dirty="0">
                <a:latin typeface="Times New Roman" panose="02020603050405020304" pitchFamily="18" charset="0"/>
                <a:cs typeface="Times New Roman" panose="02020603050405020304" pitchFamily="18" charset="0"/>
              </a:rPr>
              <a:t> </a:t>
            </a:r>
            <a:r>
              <a:rPr lang="en-IN" sz="1200" spc="-10" dirty="0">
                <a:latin typeface="Times New Roman" panose="02020603050405020304" pitchFamily="18" charset="0"/>
                <a:cs typeface="Times New Roman" panose="02020603050405020304" pitchFamily="18" charset="0"/>
              </a:rPr>
              <a:t>r</a:t>
            </a:r>
            <a:r>
              <a:rPr lang="en-IN" sz="1200" spc="-5" dirty="0">
                <a:latin typeface="Times New Roman" panose="02020603050405020304" pitchFamily="18" charset="0"/>
                <a:cs typeface="Times New Roman" panose="02020603050405020304" pitchFamily="18" charset="0"/>
              </a:rPr>
              <a:t>a</a:t>
            </a:r>
            <a:r>
              <a:rPr lang="en-IN" sz="1200" dirty="0">
                <a:latin typeface="Times New Roman" panose="02020603050405020304" pitchFamily="18" charset="0"/>
                <a:cs typeface="Times New Roman" panose="02020603050405020304" pitchFamily="18" charset="0"/>
              </a:rPr>
              <a:t>m</a:t>
            </a:r>
            <a:r>
              <a:rPr lang="en-IN" sz="1200" spc="-40"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a:t>
            </a:r>
            <a:r>
              <a:rPr lang="en-IN" sz="1200" spc="-15" dirty="0">
                <a:latin typeface="Times New Roman" panose="02020603050405020304" pitchFamily="18" charset="0"/>
                <a:cs typeface="Times New Roman" panose="02020603050405020304" pitchFamily="18" charset="0"/>
              </a:rPr>
              <a:t>1</a:t>
            </a:r>
            <a:r>
              <a:rPr lang="en-IN" sz="1200" dirty="0">
                <a:latin typeface="Times New Roman" panose="02020603050405020304" pitchFamily="18" charset="0"/>
                <a:cs typeface="Times New Roman" panose="02020603050405020304" pitchFamily="18" charset="0"/>
              </a:rPr>
              <a:t>.</a:t>
            </a:r>
            <a:r>
              <a:rPr lang="en-IN" sz="1200" spc="-10" dirty="0">
                <a:latin typeface="Times New Roman" panose="02020603050405020304" pitchFamily="18" charset="0"/>
                <a:cs typeface="Times New Roman" panose="02020603050405020304" pitchFamily="18" charset="0"/>
              </a:rPr>
              <a:t>2</a:t>
            </a:r>
            <a:r>
              <a:rPr lang="en-IN" sz="1200" spc="-75" dirty="0">
                <a:latin typeface="Times New Roman" panose="02020603050405020304" pitchFamily="18" charset="0"/>
                <a:cs typeface="Times New Roman" panose="02020603050405020304" pitchFamily="18" charset="0"/>
              </a:rPr>
              <a:t> </a:t>
            </a:r>
            <a:r>
              <a:rPr lang="en-IN" sz="1200" spc="-10" dirty="0">
                <a:latin typeface="Times New Roman" panose="02020603050405020304" pitchFamily="18" charset="0"/>
                <a:cs typeface="Times New Roman" panose="02020603050405020304" pitchFamily="18" charset="0"/>
              </a:rPr>
              <a:t>GHz</a:t>
            </a:r>
            <a:r>
              <a:rPr lang="en-IN" sz="1200" spc="-90"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 p</a:t>
            </a:r>
            <a:r>
              <a:rPr lang="en-IN" sz="1200" spc="-10" dirty="0">
                <a:latin typeface="Times New Roman" panose="02020603050405020304" pitchFamily="18" charset="0"/>
                <a:cs typeface="Times New Roman" panose="02020603050405020304" pitchFamily="18" charset="0"/>
              </a:rPr>
              <a:t>rocesso</a:t>
            </a:r>
            <a:r>
              <a:rPr lang="en-IN" sz="1200" spc="50" dirty="0">
                <a:latin typeface="Times New Roman" panose="02020603050405020304" pitchFamily="18" charset="0"/>
                <a:cs typeface="Times New Roman" panose="02020603050405020304" pitchFamily="18" charset="0"/>
              </a:rPr>
              <a:t>r </a:t>
            </a:r>
            <a:r>
              <a:rPr lang="en-IN" sz="1200" spc="-5" dirty="0">
                <a:latin typeface="Times New Roman" panose="02020603050405020304" pitchFamily="18" charset="0"/>
                <a:cs typeface="Times New Roman" panose="02020603050405020304" pitchFamily="18" charset="0"/>
              </a:rPr>
              <a:t>In</a:t>
            </a:r>
            <a:r>
              <a:rPr lang="en-IN" sz="1200" dirty="0">
                <a:latin typeface="Times New Roman" panose="02020603050405020304" pitchFamily="18" charset="0"/>
                <a:cs typeface="Times New Roman" panose="02020603050405020304" pitchFamily="18" charset="0"/>
              </a:rPr>
              <a:t>tel</a:t>
            </a:r>
            <a:r>
              <a:rPr lang="en-IN" sz="1200" spc="-60" dirty="0">
                <a:latin typeface="Times New Roman" panose="02020603050405020304" pitchFamily="18" charset="0"/>
                <a:cs typeface="Times New Roman" panose="02020603050405020304" pitchFamily="18" charset="0"/>
              </a:rPr>
              <a:t> </a:t>
            </a:r>
            <a:r>
              <a:rPr lang="en-IN" sz="1200" spc="-5" dirty="0">
                <a:latin typeface="Times New Roman" panose="02020603050405020304" pitchFamily="18" charset="0"/>
                <a:cs typeface="Times New Roman" panose="02020603050405020304" pitchFamily="18" charset="0"/>
              </a:rPr>
              <a:t>i5 Wi</a:t>
            </a:r>
            <a:r>
              <a:rPr lang="en-IN" sz="1200" dirty="0">
                <a:latin typeface="Times New Roman" panose="02020603050405020304" pitchFamily="18" charset="0"/>
                <a:cs typeface="Times New Roman" panose="02020603050405020304" pitchFamily="18" charset="0"/>
              </a:rPr>
              <a:t>n</a:t>
            </a:r>
            <a:r>
              <a:rPr lang="en-IN" sz="1200" spc="-20" dirty="0">
                <a:latin typeface="Times New Roman" panose="02020603050405020304" pitchFamily="18" charset="0"/>
                <a:cs typeface="Times New Roman" panose="02020603050405020304" pitchFamily="18" charset="0"/>
              </a:rPr>
              <a:t>d</a:t>
            </a:r>
            <a:r>
              <a:rPr lang="en-IN" sz="1200" dirty="0">
                <a:latin typeface="Times New Roman" panose="02020603050405020304" pitchFamily="18" charset="0"/>
                <a:cs typeface="Times New Roman" panose="02020603050405020304" pitchFamily="18" charset="0"/>
              </a:rPr>
              <a:t>o</a:t>
            </a:r>
            <a:r>
              <a:rPr lang="en-IN" sz="1200" spc="-10" dirty="0">
                <a:latin typeface="Times New Roman" panose="02020603050405020304" pitchFamily="18" charset="0"/>
                <a:cs typeface="Times New Roman" panose="02020603050405020304" pitchFamily="18" charset="0"/>
              </a:rPr>
              <a:t>ws</a:t>
            </a:r>
            <a:r>
              <a:rPr lang="en-IN" sz="1200" spc="-75" dirty="0">
                <a:latin typeface="Times New Roman" panose="02020603050405020304" pitchFamily="18" charset="0"/>
                <a:cs typeface="Times New Roman" panose="02020603050405020304" pitchFamily="18" charset="0"/>
              </a:rPr>
              <a:t> </a:t>
            </a:r>
            <a:r>
              <a:rPr lang="en-IN" sz="1200" spc="-15" dirty="0">
                <a:latin typeface="Times New Roman" panose="02020603050405020304" pitchFamily="18" charset="0"/>
                <a:cs typeface="Times New Roman" panose="02020603050405020304" pitchFamily="18" charset="0"/>
              </a:rPr>
              <a:t>7/8</a:t>
            </a:r>
            <a:r>
              <a:rPr lang="en-IN" sz="1200" spc="10" dirty="0">
                <a:latin typeface="Times New Roman" panose="02020603050405020304" pitchFamily="18" charset="0"/>
                <a:cs typeface="Times New Roman" panose="02020603050405020304" pitchFamily="18" charset="0"/>
              </a:rPr>
              <a:t>/</a:t>
            </a:r>
            <a:r>
              <a:rPr lang="en-IN" sz="1200" spc="-15" dirty="0">
                <a:latin typeface="Times New Roman" panose="02020603050405020304" pitchFamily="18" charset="0"/>
                <a:cs typeface="Times New Roman" panose="02020603050405020304" pitchFamily="18" charset="0"/>
              </a:rPr>
              <a:t>8</a:t>
            </a:r>
            <a:r>
              <a:rPr lang="en-IN" sz="1200" dirty="0">
                <a:latin typeface="Times New Roman" panose="02020603050405020304" pitchFamily="18" charset="0"/>
                <a:cs typeface="Times New Roman" panose="02020603050405020304" pitchFamily="18" charset="0"/>
              </a:rPr>
              <a:t>.</a:t>
            </a:r>
            <a:r>
              <a:rPr lang="en-IN" sz="1200" spc="-15" dirty="0">
                <a:latin typeface="Times New Roman" panose="02020603050405020304" pitchFamily="18" charset="0"/>
                <a:cs typeface="Times New Roman" panose="02020603050405020304" pitchFamily="18" charset="0"/>
              </a:rPr>
              <a:t>1/1</a:t>
            </a:r>
            <a:r>
              <a:rPr lang="en-IN" sz="1200" spc="-10" dirty="0">
                <a:latin typeface="Times New Roman" panose="02020603050405020304" pitchFamily="18" charset="0"/>
                <a:cs typeface="Times New Roman" panose="02020603050405020304" pitchFamily="18" charset="0"/>
              </a:rPr>
              <a:t>0</a:t>
            </a:r>
            <a:endParaRPr lang="en-IN" sz="1200" dirty="0">
              <a:latin typeface="Times New Roman" panose="02020603050405020304" pitchFamily="18" charset="0"/>
              <a:cs typeface="Times New Roman" panose="02020603050405020304" pitchFamily="18" charset="0"/>
            </a:endParaRPr>
          </a:p>
          <a:p>
            <a:endParaRPr lang="en-IN" sz="1200" b="1" u="sng" dirty="0">
              <a:latin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b="1" u="sng" spc="-1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846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5B5E94-16E7-6E52-73A8-C5E4C6C079D1}"/>
              </a:ext>
            </a:extLst>
          </p:cNvPr>
          <p:cNvSpPr txBox="1"/>
          <p:nvPr/>
        </p:nvSpPr>
        <p:spPr>
          <a:xfrm>
            <a:off x="487322" y="854184"/>
            <a:ext cx="7078249" cy="4088107"/>
          </a:xfrm>
          <a:prstGeom prst="rect">
            <a:avLst/>
          </a:prstGeom>
          <a:noFill/>
        </p:spPr>
        <p:txBody>
          <a:bodyPr wrap="square" rtlCol="0">
            <a:spAutoFit/>
          </a:bodyPr>
          <a:lstStyle/>
          <a:p>
            <a:pPr marL="12700" marR="57150">
              <a:lnSpc>
                <a:spcPct val="110800"/>
              </a:lnSpc>
            </a:pPr>
            <a:r>
              <a:rPr lang="en-US" sz="1400" dirty="0">
                <a:solidFill>
                  <a:srgbClr val="374051"/>
                </a:solidFill>
                <a:latin typeface="Times New Roman" panose="02020603050405020304" pitchFamily="18" charset="0"/>
                <a:cs typeface="Times New Roman" panose="02020603050405020304" pitchFamily="18" charset="0"/>
              </a:rPr>
              <a:t> U</a:t>
            </a:r>
            <a:r>
              <a:rPr lang="en-US" sz="1400" spc="-10" dirty="0">
                <a:solidFill>
                  <a:srgbClr val="374051"/>
                </a:solidFill>
                <a:latin typeface="Times New Roman" panose="02020603050405020304" pitchFamily="18" charset="0"/>
                <a:cs typeface="Times New Roman" panose="02020603050405020304" pitchFamily="18" charset="0"/>
              </a:rPr>
              <a:t>s</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spc="-5" dirty="0">
                <a:solidFill>
                  <a:srgbClr val="374051"/>
                </a:solidFill>
                <a:latin typeface="Times New Roman" panose="02020603050405020304" pitchFamily="18" charset="0"/>
                <a:cs typeface="Times New Roman" panose="02020603050405020304" pitchFamily="18" charset="0"/>
              </a:rPr>
              <a:t>r</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5" dirty="0">
                <a:solidFill>
                  <a:srgbClr val="374051"/>
                </a:solidFill>
                <a:latin typeface="Times New Roman" panose="02020603050405020304" pitchFamily="18" charset="0"/>
                <a:cs typeface="Times New Roman" panose="02020603050405020304" pitchFamily="18" charset="0"/>
              </a:rPr>
              <a:t>r</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dirty="0">
                <a:solidFill>
                  <a:srgbClr val="374051"/>
                </a:solidFill>
                <a:latin typeface="Times New Roman" panose="02020603050405020304" pitchFamily="18" charset="0"/>
                <a:cs typeface="Times New Roman" panose="02020603050405020304" pitchFamily="18" charset="0"/>
              </a:rPr>
              <a:t>gi</a:t>
            </a:r>
            <a:r>
              <a:rPr lang="en-US" sz="1400" spc="-10" dirty="0">
                <a:solidFill>
                  <a:srgbClr val="374051"/>
                </a:solidFill>
                <a:latin typeface="Times New Roman" panose="02020603050405020304" pitchFamily="18" charset="0"/>
                <a:cs typeface="Times New Roman" panose="02020603050405020304" pitchFamily="18" charset="0"/>
              </a:rPr>
              <a:t>s</a:t>
            </a:r>
            <a:r>
              <a:rPr lang="en-US" sz="1400" spc="-5" dirty="0">
                <a:solidFill>
                  <a:srgbClr val="374051"/>
                </a:solidFill>
                <a:latin typeface="Times New Roman" panose="02020603050405020304" pitchFamily="18" charset="0"/>
                <a:cs typeface="Times New Roman" panose="02020603050405020304" pitchFamily="18" charset="0"/>
              </a:rPr>
              <a:t>tration</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and</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login:</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dirty="0">
                <a:solidFill>
                  <a:srgbClr val="374051"/>
                </a:solidFill>
                <a:latin typeface="Times New Roman" panose="02020603050405020304" pitchFamily="18" charset="0"/>
                <a:cs typeface="Times New Roman" panose="02020603050405020304" pitchFamily="18" charset="0"/>
              </a:rPr>
              <a:t>Us</a:t>
            </a:r>
            <a:r>
              <a:rPr lang="en-US" sz="1400" spc="-10" dirty="0">
                <a:solidFill>
                  <a:srgbClr val="374051"/>
                </a:solidFill>
                <a:latin typeface="Times New Roman" panose="02020603050405020304" pitchFamily="18" charset="0"/>
                <a:cs typeface="Times New Roman" panose="02020603050405020304" pitchFamily="18" charset="0"/>
              </a:rPr>
              <a:t>e</a:t>
            </a:r>
            <a:r>
              <a:rPr lang="en-US" sz="1400" spc="-5" dirty="0">
                <a:solidFill>
                  <a:srgbClr val="374051"/>
                </a:solidFill>
                <a:latin typeface="Times New Roman" panose="02020603050405020304" pitchFamily="18" charset="0"/>
                <a:cs typeface="Times New Roman" panose="02020603050405020304" pitchFamily="18" charset="0"/>
              </a:rPr>
              <a:t>rs</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shou</a:t>
            </a:r>
            <a:r>
              <a:rPr lang="en-US" sz="1400" spc="-5" dirty="0">
                <a:solidFill>
                  <a:srgbClr val="374051"/>
                </a:solidFill>
                <a:latin typeface="Times New Roman" panose="02020603050405020304" pitchFamily="18" charset="0"/>
                <a:cs typeface="Times New Roman" panose="02020603050405020304" pitchFamily="18" charset="0"/>
              </a:rPr>
              <a:t>l</a:t>
            </a:r>
            <a:r>
              <a:rPr lang="en-US" sz="1400" dirty="0">
                <a:solidFill>
                  <a:srgbClr val="374051"/>
                </a:solidFill>
                <a:latin typeface="Times New Roman" panose="02020603050405020304" pitchFamily="18" charset="0"/>
                <a:cs typeface="Times New Roman" panose="02020603050405020304" pitchFamily="18" charset="0"/>
              </a:rPr>
              <a:t>d</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be</a:t>
            </a:r>
            <a:r>
              <a:rPr lang="en-US" sz="1400" spc="3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ab</a:t>
            </a:r>
            <a:r>
              <a:rPr lang="en-US" sz="1400" spc="-5" dirty="0">
                <a:solidFill>
                  <a:srgbClr val="374051"/>
                </a:solidFill>
                <a:latin typeface="Times New Roman" panose="02020603050405020304" pitchFamily="18" charset="0"/>
                <a:cs typeface="Times New Roman" panose="02020603050405020304" pitchFamily="18" charset="0"/>
              </a:rPr>
              <a:t>l</a:t>
            </a:r>
            <a:r>
              <a:rPr lang="en-US" sz="1400" dirty="0">
                <a:solidFill>
                  <a:srgbClr val="374051"/>
                </a:solidFill>
                <a:latin typeface="Times New Roman" panose="02020603050405020304" pitchFamily="18" charset="0"/>
                <a:cs typeface="Times New Roman" panose="02020603050405020304" pitchFamily="18" charset="0"/>
              </a:rPr>
              <a:t>e</a:t>
            </a:r>
            <a:r>
              <a:rPr lang="en-US" sz="1400" spc="1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to</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5" dirty="0">
                <a:solidFill>
                  <a:srgbClr val="374051"/>
                </a:solidFill>
                <a:latin typeface="Times New Roman" panose="02020603050405020304" pitchFamily="18" charset="0"/>
                <a:cs typeface="Times New Roman" panose="02020603050405020304" pitchFamily="18" charset="0"/>
              </a:rPr>
              <a:t>cr</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spc="-10" dirty="0">
                <a:solidFill>
                  <a:srgbClr val="374051"/>
                </a:solidFill>
                <a:latin typeface="Times New Roman" panose="02020603050405020304" pitchFamily="18" charset="0"/>
                <a:cs typeface="Times New Roman" panose="02020603050405020304" pitchFamily="18" charset="0"/>
              </a:rPr>
              <a:t>ate</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an</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ac</a:t>
            </a:r>
            <a:r>
              <a:rPr lang="en-US" sz="1400" spc="-15" dirty="0">
                <a:solidFill>
                  <a:srgbClr val="374051"/>
                </a:solidFill>
                <a:latin typeface="Times New Roman" panose="02020603050405020304" pitchFamily="18" charset="0"/>
                <a:cs typeface="Times New Roman" panose="02020603050405020304" pitchFamily="18" charset="0"/>
              </a:rPr>
              <a:t>c</a:t>
            </a:r>
            <a:r>
              <a:rPr lang="en-US" sz="1400" spc="0" dirty="0">
                <a:solidFill>
                  <a:srgbClr val="374051"/>
                </a:solidFill>
                <a:latin typeface="Times New Roman" panose="02020603050405020304" pitchFamily="18" charset="0"/>
                <a:cs typeface="Times New Roman" panose="02020603050405020304" pitchFamily="18" charset="0"/>
              </a:rPr>
              <a:t>o</a:t>
            </a:r>
            <a:r>
              <a:rPr lang="en-US" sz="1400" spc="-10" dirty="0">
                <a:solidFill>
                  <a:srgbClr val="374051"/>
                </a:solidFill>
                <a:latin typeface="Times New Roman" panose="02020603050405020304" pitchFamily="18" charset="0"/>
                <a:cs typeface="Times New Roman" panose="02020603050405020304" pitchFamily="18" charset="0"/>
              </a:rPr>
              <a:t>unt</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and</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log</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5" dirty="0">
                <a:solidFill>
                  <a:srgbClr val="374051"/>
                </a:solidFill>
                <a:latin typeface="Times New Roman" panose="02020603050405020304" pitchFamily="18" charset="0"/>
                <a:cs typeface="Times New Roman" panose="02020603050405020304" pitchFamily="18" charset="0"/>
              </a:rPr>
              <a:t>i</a:t>
            </a:r>
            <a:r>
              <a:rPr lang="en-US" sz="1400" dirty="0">
                <a:solidFill>
                  <a:srgbClr val="374051"/>
                </a:solidFill>
                <a:latin typeface="Times New Roman" panose="02020603050405020304" pitchFamily="18" charset="0"/>
                <a:cs typeface="Times New Roman" panose="02020603050405020304" pitchFamily="18" charset="0"/>
              </a:rPr>
              <a:t>n</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to</a:t>
            </a:r>
            <a:r>
              <a:rPr lang="en-US" sz="1400" spc="-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the</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dirty="0">
                <a:solidFill>
                  <a:srgbClr val="374051"/>
                </a:solidFill>
                <a:latin typeface="Times New Roman" panose="02020603050405020304" pitchFamily="18" charset="0"/>
                <a:cs typeface="Times New Roman" panose="02020603050405020304" pitchFamily="18" charset="0"/>
              </a:rPr>
              <a:t>blo</a:t>
            </a:r>
            <a:r>
              <a:rPr lang="en-US" sz="1400" spc="-10" dirty="0">
                <a:solidFill>
                  <a:srgbClr val="374051"/>
                </a:solidFill>
                <a:latin typeface="Times New Roman" panose="02020603050405020304" pitchFamily="18" charset="0"/>
                <a:cs typeface="Times New Roman" panose="02020603050405020304" pitchFamily="18" charset="0"/>
              </a:rPr>
              <a:t>g</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20" dirty="0">
                <a:solidFill>
                  <a:srgbClr val="374051"/>
                </a:solidFill>
                <a:latin typeface="Times New Roman" panose="02020603050405020304" pitchFamily="18" charset="0"/>
                <a:cs typeface="Times New Roman" panose="02020603050405020304" pitchFamily="18" charset="0"/>
              </a:rPr>
              <a:t>w</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dirty="0">
                <a:solidFill>
                  <a:srgbClr val="374051"/>
                </a:solidFill>
                <a:latin typeface="Times New Roman" panose="02020603050405020304" pitchFamily="18" charset="0"/>
                <a:cs typeface="Times New Roman" panose="02020603050405020304" pitchFamily="18" charset="0"/>
              </a:rPr>
              <a:t>bs</a:t>
            </a:r>
            <a:r>
              <a:rPr lang="en-US" sz="1400" spc="-10" dirty="0">
                <a:solidFill>
                  <a:srgbClr val="374051"/>
                </a:solidFill>
                <a:latin typeface="Times New Roman" panose="02020603050405020304" pitchFamily="18" charset="0"/>
                <a:cs typeface="Times New Roman" panose="02020603050405020304" pitchFamily="18" charset="0"/>
              </a:rPr>
              <a:t>ite</a:t>
            </a:r>
            <a:r>
              <a:rPr lang="en-US" sz="1400" spc="3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to</a:t>
            </a:r>
            <a:r>
              <a:rPr lang="en-US" sz="1400" spc="25" dirty="0">
                <a:solidFill>
                  <a:srgbClr val="374051"/>
                </a:solidFill>
                <a:latin typeface="Times New Roman" panose="02020603050405020304" pitchFamily="18" charset="0"/>
                <a:cs typeface="Times New Roman" panose="02020603050405020304" pitchFamily="18" charset="0"/>
              </a:rPr>
              <a:t> </a:t>
            </a:r>
            <a:r>
              <a:rPr lang="en-US"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a:t>
            </a:r>
            <a:r>
              <a:rPr lang="en-US" sz="1400" spc="-5" dirty="0">
                <a:solidFill>
                  <a:srgbClr val="374051"/>
                </a:solidFill>
                <a:latin typeface="Times New Roman" panose="02020603050405020304" pitchFamily="18" charset="0"/>
                <a:cs typeface="Times New Roman" panose="02020603050405020304" pitchFamily="18" charset="0"/>
              </a:rPr>
              <a:t>c</a:t>
            </a:r>
            <a:r>
              <a:rPr lang="en-US" sz="1400" spc="-10" dirty="0">
                <a:solidFill>
                  <a:srgbClr val="374051"/>
                </a:solidFill>
                <a:latin typeface="Times New Roman" panose="02020603050405020304" pitchFamily="18" charset="0"/>
                <a:cs typeface="Times New Roman" panose="02020603050405020304" pitchFamily="18" charset="0"/>
              </a:rPr>
              <a:t>c</a:t>
            </a:r>
            <a:r>
              <a:rPr lang="en-US" sz="1400" spc="-20" dirty="0">
                <a:solidFill>
                  <a:srgbClr val="374051"/>
                </a:solidFill>
                <a:latin typeface="Times New Roman" panose="02020603050405020304" pitchFamily="18" charset="0"/>
                <a:cs typeface="Times New Roman" panose="02020603050405020304" pitchFamily="18" charset="0"/>
              </a:rPr>
              <a:t>e</a:t>
            </a:r>
            <a:r>
              <a:rPr lang="en-US" sz="1400" spc="-10" dirty="0">
                <a:solidFill>
                  <a:srgbClr val="374051"/>
                </a:solidFill>
                <a:latin typeface="Times New Roman" panose="02020603050405020304" pitchFamily="18" charset="0"/>
                <a:cs typeface="Times New Roman" panose="02020603050405020304" pitchFamily="18" charset="0"/>
              </a:rPr>
              <a:t>s</a:t>
            </a:r>
            <a:r>
              <a:rPr lang="en-US" sz="1400" dirty="0">
                <a:solidFill>
                  <a:srgbClr val="374051"/>
                </a:solidFill>
                <a:latin typeface="Times New Roman" panose="02020603050405020304" pitchFamily="18" charset="0"/>
                <a:cs typeface="Times New Roman" panose="02020603050405020304" pitchFamily="18" charset="0"/>
              </a:rPr>
              <a:t>s</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thei</a:t>
            </a:r>
            <a:r>
              <a:rPr lang="en-US" sz="1400" spc="-5" dirty="0">
                <a:solidFill>
                  <a:srgbClr val="374051"/>
                </a:solidFill>
                <a:latin typeface="Times New Roman" panose="02020603050405020304" pitchFamily="18" charset="0"/>
                <a:cs typeface="Times New Roman" panose="02020603050405020304" pitchFamily="18" charset="0"/>
              </a:rPr>
              <a:t>r</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dashboard.</a:t>
            </a:r>
          </a:p>
          <a:p>
            <a:pPr marL="12700" marR="57150">
              <a:lnSpc>
                <a:spcPct val="110800"/>
              </a:lnSpc>
            </a:pPr>
            <a:endParaRPr lang="en-US" sz="1400" dirty="0">
              <a:latin typeface="Times New Roman" panose="02020603050405020304" pitchFamily="18" charset="0"/>
              <a:cs typeface="Times New Roman" panose="02020603050405020304" pitchFamily="18" charset="0"/>
            </a:endParaRPr>
          </a:p>
          <a:p>
            <a:pPr marL="469265" marR="220345" indent="-227965">
              <a:lnSpc>
                <a:spcPct val="110800"/>
              </a:lnSpc>
              <a:spcBef>
                <a:spcPts val="45"/>
              </a:spcBef>
              <a:buClr>
                <a:srgbClr val="374051"/>
              </a:buClr>
              <a:buFont typeface="Segoe UI"/>
              <a:buAutoNum type="arabicPeriod"/>
              <a:tabLst>
                <a:tab pos="469900" algn="l"/>
              </a:tabLst>
            </a:pPr>
            <a:r>
              <a:rPr lang="en-US" sz="1200" b="1" u="sng" spc="-5" dirty="0">
                <a:solidFill>
                  <a:srgbClr val="374051"/>
                </a:solidFill>
                <a:latin typeface="Times New Roman" panose="02020603050405020304" pitchFamily="18" charset="0"/>
                <a:cs typeface="Times New Roman" panose="02020603050405020304" pitchFamily="18" charset="0"/>
              </a:rPr>
              <a:t>B</a:t>
            </a:r>
            <a:r>
              <a:rPr lang="en-US" sz="1200" b="1" u="sng" spc="-10" dirty="0">
                <a:solidFill>
                  <a:srgbClr val="374051"/>
                </a:solidFill>
                <a:latin typeface="Times New Roman" panose="02020603050405020304" pitchFamily="18" charset="0"/>
                <a:cs typeface="Times New Roman" panose="02020603050405020304" pitchFamily="18" charset="0"/>
              </a:rPr>
              <a:t>log</a:t>
            </a:r>
            <a:r>
              <a:rPr lang="en-US" sz="1200" b="1" u="sng" spc="25" dirty="0">
                <a:solidFill>
                  <a:srgbClr val="374051"/>
                </a:solidFill>
                <a:latin typeface="Times New Roman" panose="02020603050405020304" pitchFamily="18" charset="0"/>
                <a:cs typeface="Times New Roman" panose="02020603050405020304" pitchFamily="18" charset="0"/>
              </a:rPr>
              <a:t> </a:t>
            </a:r>
            <a:r>
              <a:rPr lang="en-US" sz="1200" b="1" u="sng" spc="-5" dirty="0">
                <a:solidFill>
                  <a:srgbClr val="374051"/>
                </a:solidFill>
                <a:latin typeface="Times New Roman" panose="02020603050405020304" pitchFamily="18" charset="0"/>
                <a:cs typeface="Times New Roman" panose="02020603050405020304" pitchFamily="18" charset="0"/>
              </a:rPr>
              <a:t>cr</a:t>
            </a:r>
            <a:r>
              <a:rPr lang="en-US" sz="1200" b="1" u="sng" spc="-15" dirty="0">
                <a:solidFill>
                  <a:srgbClr val="374051"/>
                </a:solidFill>
                <a:latin typeface="Times New Roman" panose="02020603050405020304" pitchFamily="18" charset="0"/>
                <a:cs typeface="Times New Roman" panose="02020603050405020304" pitchFamily="18" charset="0"/>
              </a:rPr>
              <a:t>e</a:t>
            </a:r>
            <a:r>
              <a:rPr lang="en-US" sz="1200" b="1" u="sng" spc="-5" dirty="0">
                <a:solidFill>
                  <a:srgbClr val="374051"/>
                </a:solidFill>
                <a:latin typeface="Times New Roman" panose="02020603050405020304" pitchFamily="18" charset="0"/>
                <a:cs typeface="Times New Roman" panose="02020603050405020304" pitchFamily="18" charset="0"/>
              </a:rPr>
              <a:t>ation:</a:t>
            </a:r>
            <a:r>
              <a:rPr lang="en-US" sz="1200" b="1" u="sng" spc="25"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Us</a:t>
            </a:r>
            <a:r>
              <a:rPr lang="en-US" sz="1200" spc="-10" dirty="0">
                <a:solidFill>
                  <a:srgbClr val="374051"/>
                </a:solidFill>
                <a:latin typeface="Times New Roman" panose="02020603050405020304" pitchFamily="18" charset="0"/>
                <a:cs typeface="Times New Roman" panose="02020603050405020304" pitchFamily="18" charset="0"/>
              </a:rPr>
              <a:t>e</a:t>
            </a:r>
            <a:r>
              <a:rPr lang="en-US" sz="1200" spc="-5" dirty="0">
                <a:solidFill>
                  <a:srgbClr val="374051"/>
                </a:solidFill>
                <a:latin typeface="Times New Roman" panose="02020603050405020304" pitchFamily="18" charset="0"/>
                <a:cs typeface="Times New Roman" panose="02020603050405020304" pitchFamily="18" charset="0"/>
              </a:rPr>
              <a:t>rs</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s</a:t>
            </a:r>
            <a:r>
              <a:rPr lang="en-US" sz="1200" spc="0" dirty="0">
                <a:solidFill>
                  <a:srgbClr val="374051"/>
                </a:solidFill>
                <a:latin typeface="Times New Roman" panose="02020603050405020304" pitchFamily="18" charset="0"/>
                <a:cs typeface="Times New Roman" panose="02020603050405020304" pitchFamily="18" charset="0"/>
              </a:rPr>
              <a:t>h</a:t>
            </a:r>
            <a:r>
              <a:rPr lang="en-US" sz="1200" spc="-10" dirty="0">
                <a:solidFill>
                  <a:srgbClr val="374051"/>
                </a:solidFill>
                <a:latin typeface="Times New Roman" panose="02020603050405020304" pitchFamily="18" charset="0"/>
                <a:cs typeface="Times New Roman" panose="02020603050405020304" pitchFamily="18" charset="0"/>
              </a:rPr>
              <a:t>ou</a:t>
            </a:r>
            <a:r>
              <a:rPr lang="en-US" sz="1200" spc="-5" dirty="0">
                <a:solidFill>
                  <a:srgbClr val="374051"/>
                </a:solidFill>
                <a:latin typeface="Times New Roman" panose="02020603050405020304" pitchFamily="18" charset="0"/>
                <a:cs typeface="Times New Roman" panose="02020603050405020304" pitchFamily="18" charset="0"/>
              </a:rPr>
              <a:t>l</a:t>
            </a:r>
            <a:r>
              <a:rPr lang="en-US" sz="1200" dirty="0">
                <a:solidFill>
                  <a:srgbClr val="374051"/>
                </a:solidFill>
                <a:latin typeface="Times New Roman" panose="02020603050405020304" pitchFamily="18" charset="0"/>
                <a:cs typeface="Times New Roman" panose="02020603050405020304" pitchFamily="18" charset="0"/>
              </a:rPr>
              <a:t>d</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be</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ab</a:t>
            </a:r>
            <a:r>
              <a:rPr lang="en-US" sz="1200" spc="-5" dirty="0">
                <a:solidFill>
                  <a:srgbClr val="374051"/>
                </a:solidFill>
                <a:latin typeface="Times New Roman" panose="02020603050405020304" pitchFamily="18" charset="0"/>
                <a:cs typeface="Times New Roman" panose="02020603050405020304" pitchFamily="18" charset="0"/>
              </a:rPr>
              <a:t>l</a:t>
            </a:r>
            <a:r>
              <a:rPr lang="en-US" sz="1200" dirty="0">
                <a:solidFill>
                  <a:srgbClr val="374051"/>
                </a:solidFill>
                <a:latin typeface="Times New Roman" panose="02020603050405020304" pitchFamily="18" charset="0"/>
                <a:cs typeface="Times New Roman" panose="02020603050405020304" pitchFamily="18" charset="0"/>
              </a:rPr>
              <a:t>e</a:t>
            </a:r>
            <a:r>
              <a:rPr lang="en-US" sz="1200" spc="1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to</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5" dirty="0">
                <a:solidFill>
                  <a:srgbClr val="374051"/>
                </a:solidFill>
                <a:latin typeface="Times New Roman" panose="02020603050405020304" pitchFamily="18" charset="0"/>
                <a:cs typeface="Times New Roman" panose="02020603050405020304" pitchFamily="18" charset="0"/>
              </a:rPr>
              <a:t>cr</a:t>
            </a:r>
            <a:r>
              <a:rPr lang="en-US" sz="1200" spc="-15" dirty="0">
                <a:solidFill>
                  <a:srgbClr val="374051"/>
                </a:solidFill>
                <a:latin typeface="Times New Roman" panose="02020603050405020304" pitchFamily="18" charset="0"/>
                <a:cs typeface="Times New Roman" panose="02020603050405020304" pitchFamily="18" charset="0"/>
              </a:rPr>
              <a:t>e</a:t>
            </a:r>
            <a:r>
              <a:rPr lang="en-US" sz="1200" spc="-10" dirty="0">
                <a:solidFill>
                  <a:srgbClr val="374051"/>
                </a:solidFill>
                <a:latin typeface="Times New Roman" panose="02020603050405020304" pitchFamily="18" charset="0"/>
                <a:cs typeface="Times New Roman" panose="02020603050405020304" pitchFamily="18" charset="0"/>
              </a:rPr>
              <a:t>ate</a:t>
            </a:r>
            <a:r>
              <a:rPr lang="en-US" sz="1200" spc="3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a</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n</a:t>
            </a:r>
            <a:r>
              <a:rPr lang="en-US" sz="1200" spc="-15" dirty="0">
                <a:solidFill>
                  <a:srgbClr val="374051"/>
                </a:solidFill>
                <a:latin typeface="Times New Roman" panose="02020603050405020304" pitchFamily="18" charset="0"/>
                <a:cs typeface="Times New Roman" panose="02020603050405020304" pitchFamily="18" charset="0"/>
              </a:rPr>
              <a:t>e</a:t>
            </a:r>
            <a:r>
              <a:rPr lang="en-US" sz="1200" spc="-10" dirty="0">
                <a:solidFill>
                  <a:srgbClr val="374051"/>
                </a:solidFill>
                <a:latin typeface="Times New Roman" panose="02020603050405020304" pitchFamily="18" charset="0"/>
                <a:cs typeface="Times New Roman" panose="02020603050405020304" pitchFamily="18" charset="0"/>
              </a:rPr>
              <a:t>w</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blo</a:t>
            </a:r>
            <a:r>
              <a:rPr lang="en-US" sz="1200" spc="-10" dirty="0">
                <a:solidFill>
                  <a:srgbClr val="374051"/>
                </a:solidFill>
                <a:latin typeface="Times New Roman" panose="02020603050405020304" pitchFamily="18" charset="0"/>
                <a:cs typeface="Times New Roman" panose="02020603050405020304" pitchFamily="18" charset="0"/>
              </a:rPr>
              <a:t>g</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pos</a:t>
            </a:r>
            <a:r>
              <a:rPr lang="en-US" sz="1200" spc="-5" dirty="0">
                <a:solidFill>
                  <a:srgbClr val="374051"/>
                </a:solidFill>
                <a:latin typeface="Times New Roman" panose="02020603050405020304" pitchFamily="18" charset="0"/>
                <a:cs typeface="Times New Roman" panose="02020603050405020304" pitchFamily="18" charset="0"/>
              </a:rPr>
              <a:t>t</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by</a:t>
            </a:r>
            <a:r>
              <a:rPr lang="en-US" sz="1200" spc="1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a</a:t>
            </a:r>
            <a:r>
              <a:rPr lang="en-US" sz="1200" dirty="0">
                <a:solidFill>
                  <a:srgbClr val="374051"/>
                </a:solidFill>
                <a:latin typeface="Times New Roman" panose="02020603050405020304" pitchFamily="18" charset="0"/>
                <a:cs typeface="Times New Roman" panose="02020603050405020304" pitchFamily="18" charset="0"/>
              </a:rPr>
              <a:t>d</a:t>
            </a:r>
            <a:r>
              <a:rPr lang="en-US" sz="1200" spc="-10" dirty="0">
                <a:solidFill>
                  <a:srgbClr val="374051"/>
                </a:solidFill>
                <a:latin typeface="Times New Roman" panose="02020603050405020304" pitchFamily="18" charset="0"/>
                <a:cs typeface="Times New Roman" panose="02020603050405020304" pitchFamily="18" charset="0"/>
              </a:rPr>
              <a:t>ding</a:t>
            </a:r>
            <a:r>
              <a:rPr lang="en-US" sz="1200" spc="5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a</a:t>
            </a:r>
            <a:r>
              <a:rPr lang="en-US" sz="1200" spc="-5"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titl</a:t>
            </a:r>
            <a:r>
              <a:rPr lang="en-US" sz="1200" spc="-10" dirty="0">
                <a:solidFill>
                  <a:srgbClr val="374051"/>
                </a:solidFill>
                <a:latin typeface="Times New Roman" panose="02020603050405020304" pitchFamily="18" charset="0"/>
                <a:cs typeface="Times New Roman" panose="02020603050405020304" pitchFamily="18" charset="0"/>
              </a:rPr>
              <a:t>e</a:t>
            </a:r>
            <a:r>
              <a:rPr lang="en-US" sz="1200" spc="-5" dirty="0">
                <a:solidFill>
                  <a:srgbClr val="374051"/>
                </a:solidFill>
                <a:latin typeface="Times New Roman" panose="02020603050405020304" pitchFamily="18" charset="0"/>
                <a:cs typeface="Times New Roman" panose="02020603050405020304" pitchFamily="18" charset="0"/>
              </a:rPr>
              <a:t>,</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content,</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5" dirty="0">
                <a:solidFill>
                  <a:srgbClr val="374051"/>
                </a:solidFill>
                <a:latin typeface="Times New Roman" panose="02020603050405020304" pitchFamily="18" charset="0"/>
                <a:cs typeface="Times New Roman" panose="02020603050405020304" pitchFamily="18" charset="0"/>
              </a:rPr>
              <a:t>tags,</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and</a:t>
            </a:r>
            <a:r>
              <a:rPr lang="en-US" sz="1200" spc="15" dirty="0">
                <a:solidFill>
                  <a:srgbClr val="374051"/>
                </a:solidFill>
                <a:latin typeface="Times New Roman" panose="02020603050405020304" pitchFamily="18" charset="0"/>
                <a:cs typeface="Times New Roman" panose="02020603050405020304" pitchFamily="18" charset="0"/>
              </a:rPr>
              <a:t> </a:t>
            </a:r>
            <a:r>
              <a:rPr lang="en-US" sz="1200" spc="-5" dirty="0">
                <a:solidFill>
                  <a:srgbClr val="374051"/>
                </a:solidFill>
                <a:latin typeface="Times New Roman" panose="02020603050405020304" pitchFamily="18" charset="0"/>
                <a:cs typeface="Times New Roman" panose="02020603050405020304" pitchFamily="18" charset="0"/>
              </a:rPr>
              <a:t>im</a:t>
            </a:r>
            <a:r>
              <a:rPr lang="en-US" sz="1200" spc="-10" dirty="0">
                <a:solidFill>
                  <a:srgbClr val="374051"/>
                </a:solidFill>
                <a:latin typeface="Times New Roman" panose="02020603050405020304" pitchFamily="18" charset="0"/>
                <a:cs typeface="Times New Roman" panose="02020603050405020304" pitchFamily="18" charset="0"/>
              </a:rPr>
              <a:t>age</a:t>
            </a:r>
            <a:r>
              <a:rPr lang="en-US" sz="1200" spc="-15" dirty="0">
                <a:solidFill>
                  <a:srgbClr val="374051"/>
                </a:solidFill>
                <a:latin typeface="Times New Roman" panose="02020603050405020304" pitchFamily="18" charset="0"/>
                <a:cs typeface="Times New Roman" panose="02020603050405020304" pitchFamily="18" charset="0"/>
              </a:rPr>
              <a:t>s</a:t>
            </a:r>
            <a:r>
              <a:rPr lang="en-US" sz="1200" spc="-5" dirty="0">
                <a:solidFill>
                  <a:srgbClr val="374051"/>
                </a:solidFill>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469265" marR="43180" indent="-227965">
              <a:lnSpc>
                <a:spcPct val="110800"/>
              </a:lnSpc>
              <a:buClr>
                <a:srgbClr val="374051"/>
              </a:buClr>
              <a:buFont typeface="Segoe UI"/>
              <a:buAutoNum type="arabicPeriod"/>
              <a:tabLst>
                <a:tab pos="469900" algn="l"/>
              </a:tabLst>
            </a:pPr>
            <a:r>
              <a:rPr lang="en-US" sz="1200" b="1" u="sng" spc="-5" dirty="0">
                <a:solidFill>
                  <a:srgbClr val="374051"/>
                </a:solidFill>
                <a:latin typeface="Times New Roman" panose="02020603050405020304" pitchFamily="18" charset="0"/>
                <a:cs typeface="Times New Roman" panose="02020603050405020304" pitchFamily="18" charset="0"/>
              </a:rPr>
              <a:t>B</a:t>
            </a:r>
            <a:r>
              <a:rPr lang="en-US" sz="1200" b="1" u="sng" spc="-10" dirty="0">
                <a:solidFill>
                  <a:srgbClr val="374051"/>
                </a:solidFill>
                <a:latin typeface="Times New Roman" panose="02020603050405020304" pitchFamily="18" charset="0"/>
                <a:cs typeface="Times New Roman" panose="02020603050405020304" pitchFamily="18" charset="0"/>
              </a:rPr>
              <a:t>log</a:t>
            </a:r>
            <a:r>
              <a:rPr lang="en-US" sz="1200" b="1" u="sng" spc="25" dirty="0">
                <a:solidFill>
                  <a:srgbClr val="374051"/>
                </a:solidFill>
                <a:latin typeface="Times New Roman" panose="02020603050405020304" pitchFamily="18" charset="0"/>
                <a:cs typeface="Times New Roman" panose="02020603050405020304" pitchFamily="18" charset="0"/>
              </a:rPr>
              <a:t> </a:t>
            </a:r>
            <a:r>
              <a:rPr lang="en-US" sz="1200" b="1" u="sng" spc="-15" dirty="0">
                <a:solidFill>
                  <a:srgbClr val="374051"/>
                </a:solidFill>
                <a:latin typeface="Times New Roman" panose="02020603050405020304" pitchFamily="18" charset="0"/>
                <a:cs typeface="Times New Roman" panose="02020603050405020304" pitchFamily="18" charset="0"/>
              </a:rPr>
              <a:t>e</a:t>
            </a:r>
            <a:r>
              <a:rPr lang="en-US" sz="1200" b="1" u="sng" spc="-5" dirty="0">
                <a:solidFill>
                  <a:srgbClr val="374051"/>
                </a:solidFill>
                <a:latin typeface="Times New Roman" panose="02020603050405020304" pitchFamily="18" charset="0"/>
                <a:cs typeface="Times New Roman" panose="02020603050405020304" pitchFamily="18" charset="0"/>
              </a:rPr>
              <a:t>diting:</a:t>
            </a:r>
            <a:r>
              <a:rPr lang="en-US" sz="1200" b="1" u="sng" spc="25"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Us</a:t>
            </a:r>
            <a:r>
              <a:rPr lang="en-US" sz="1200" spc="-10" dirty="0">
                <a:solidFill>
                  <a:srgbClr val="374051"/>
                </a:solidFill>
                <a:latin typeface="Times New Roman" panose="02020603050405020304" pitchFamily="18" charset="0"/>
                <a:cs typeface="Times New Roman" panose="02020603050405020304" pitchFamily="18" charset="0"/>
              </a:rPr>
              <a:t>e</a:t>
            </a:r>
            <a:r>
              <a:rPr lang="en-US" sz="1200" spc="-5" dirty="0">
                <a:solidFill>
                  <a:srgbClr val="374051"/>
                </a:solidFill>
                <a:latin typeface="Times New Roman" panose="02020603050405020304" pitchFamily="18" charset="0"/>
                <a:cs typeface="Times New Roman" panose="02020603050405020304" pitchFamily="18" charset="0"/>
              </a:rPr>
              <a:t>rs</a:t>
            </a:r>
            <a:r>
              <a:rPr lang="en-US" sz="1200" spc="3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shou</a:t>
            </a:r>
            <a:r>
              <a:rPr lang="en-US" sz="1200" spc="-5" dirty="0">
                <a:solidFill>
                  <a:srgbClr val="374051"/>
                </a:solidFill>
                <a:latin typeface="Times New Roman" panose="02020603050405020304" pitchFamily="18" charset="0"/>
                <a:cs typeface="Times New Roman" panose="02020603050405020304" pitchFamily="18" charset="0"/>
              </a:rPr>
              <a:t>l</a:t>
            </a:r>
            <a:r>
              <a:rPr lang="en-US" sz="1200" dirty="0">
                <a:solidFill>
                  <a:srgbClr val="374051"/>
                </a:solidFill>
                <a:latin typeface="Times New Roman" panose="02020603050405020304" pitchFamily="18" charset="0"/>
                <a:cs typeface="Times New Roman" panose="02020603050405020304" pitchFamily="18" charset="0"/>
              </a:rPr>
              <a:t>d</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be</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ab</a:t>
            </a:r>
            <a:r>
              <a:rPr lang="en-US" sz="1200" spc="-5" dirty="0">
                <a:solidFill>
                  <a:srgbClr val="374051"/>
                </a:solidFill>
                <a:latin typeface="Times New Roman" panose="02020603050405020304" pitchFamily="18" charset="0"/>
                <a:cs typeface="Times New Roman" panose="02020603050405020304" pitchFamily="18" charset="0"/>
              </a:rPr>
              <a:t>l</a:t>
            </a:r>
            <a:r>
              <a:rPr lang="en-US" sz="1200" dirty="0">
                <a:solidFill>
                  <a:srgbClr val="374051"/>
                </a:solidFill>
                <a:latin typeface="Times New Roman" panose="02020603050405020304" pitchFamily="18" charset="0"/>
                <a:cs typeface="Times New Roman" panose="02020603050405020304" pitchFamily="18" charset="0"/>
              </a:rPr>
              <a:t>e</a:t>
            </a:r>
            <a:r>
              <a:rPr lang="en-US" sz="1200" spc="1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to</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5" dirty="0">
                <a:solidFill>
                  <a:srgbClr val="374051"/>
                </a:solidFill>
                <a:latin typeface="Times New Roman" panose="02020603050405020304" pitchFamily="18" charset="0"/>
                <a:cs typeface="Times New Roman" panose="02020603050405020304" pitchFamily="18" charset="0"/>
              </a:rPr>
              <a:t>e</a:t>
            </a:r>
            <a:r>
              <a:rPr lang="en-US" sz="1200" spc="-5" dirty="0">
                <a:solidFill>
                  <a:srgbClr val="374051"/>
                </a:solidFill>
                <a:latin typeface="Times New Roman" panose="02020603050405020304" pitchFamily="18" charset="0"/>
                <a:cs typeface="Times New Roman" panose="02020603050405020304" pitchFamily="18" charset="0"/>
              </a:rPr>
              <a:t>dit</a:t>
            </a:r>
            <a:r>
              <a:rPr lang="en-US" sz="1200" spc="3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th</a:t>
            </a:r>
            <a:r>
              <a:rPr lang="en-US" sz="1200" spc="-15" dirty="0">
                <a:solidFill>
                  <a:srgbClr val="374051"/>
                </a:solidFill>
                <a:latin typeface="Times New Roman" panose="02020603050405020304" pitchFamily="18" charset="0"/>
                <a:cs typeface="Times New Roman" panose="02020603050405020304" pitchFamily="18" charset="0"/>
              </a:rPr>
              <a:t>e</a:t>
            </a:r>
            <a:r>
              <a:rPr lang="en-US" sz="1200" spc="5" dirty="0">
                <a:solidFill>
                  <a:srgbClr val="374051"/>
                </a:solidFill>
                <a:latin typeface="Times New Roman" panose="02020603050405020304" pitchFamily="18" charset="0"/>
                <a:cs typeface="Times New Roman" panose="02020603050405020304" pitchFamily="18" charset="0"/>
              </a:rPr>
              <a:t>i</a:t>
            </a:r>
            <a:r>
              <a:rPr lang="en-US" sz="1200" spc="-5" dirty="0">
                <a:solidFill>
                  <a:srgbClr val="374051"/>
                </a:solidFill>
                <a:latin typeface="Times New Roman" panose="02020603050405020304" pitchFamily="18" charset="0"/>
                <a:cs typeface="Times New Roman" panose="02020603050405020304" pitchFamily="18" charset="0"/>
              </a:rPr>
              <a:t>r</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pu</a:t>
            </a:r>
            <a:r>
              <a:rPr lang="en-US" sz="1200" dirty="0">
                <a:solidFill>
                  <a:srgbClr val="374051"/>
                </a:solidFill>
                <a:latin typeface="Times New Roman" panose="02020603050405020304" pitchFamily="18" charset="0"/>
                <a:cs typeface="Times New Roman" panose="02020603050405020304" pitchFamily="18" charset="0"/>
              </a:rPr>
              <a:t>bli</a:t>
            </a:r>
            <a:r>
              <a:rPr lang="en-US" sz="1200" spc="-10" dirty="0">
                <a:solidFill>
                  <a:srgbClr val="374051"/>
                </a:solidFill>
                <a:latin typeface="Times New Roman" panose="02020603050405020304" pitchFamily="18" charset="0"/>
                <a:cs typeface="Times New Roman" panose="02020603050405020304" pitchFamily="18" charset="0"/>
              </a:rPr>
              <a:t>sh</a:t>
            </a:r>
            <a:r>
              <a:rPr lang="en-US" sz="1200" spc="-15" dirty="0">
                <a:solidFill>
                  <a:srgbClr val="374051"/>
                </a:solidFill>
                <a:latin typeface="Times New Roman" panose="02020603050405020304" pitchFamily="18" charset="0"/>
                <a:cs typeface="Times New Roman" panose="02020603050405020304" pitchFamily="18" charset="0"/>
              </a:rPr>
              <a:t>e</a:t>
            </a:r>
            <a:r>
              <a:rPr lang="en-US" sz="1200" spc="-10" dirty="0">
                <a:solidFill>
                  <a:srgbClr val="374051"/>
                </a:solidFill>
                <a:latin typeface="Times New Roman" panose="02020603050405020304" pitchFamily="18" charset="0"/>
                <a:cs typeface="Times New Roman" panose="02020603050405020304" pitchFamily="18" charset="0"/>
              </a:rPr>
              <a:t>d</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blog</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pos</a:t>
            </a:r>
            <a:r>
              <a:rPr lang="en-US" sz="1200" dirty="0">
                <a:solidFill>
                  <a:srgbClr val="374051"/>
                </a:solidFill>
                <a:latin typeface="Times New Roman" panose="02020603050405020304" pitchFamily="18" charset="0"/>
                <a:cs typeface="Times New Roman" panose="02020603050405020304" pitchFamily="18" charset="0"/>
              </a:rPr>
              <a:t>t</a:t>
            </a:r>
            <a:r>
              <a:rPr lang="en-US" sz="1200" spc="-5" dirty="0">
                <a:solidFill>
                  <a:srgbClr val="374051"/>
                </a:solidFill>
                <a:latin typeface="Times New Roman" panose="02020603050405020304" pitchFamily="18" charset="0"/>
                <a:cs typeface="Times New Roman" panose="02020603050405020304" pitchFamily="18" charset="0"/>
              </a:rPr>
              <a:t>s,</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cha</a:t>
            </a:r>
            <a:r>
              <a:rPr lang="en-US" sz="1200" spc="-5" dirty="0">
                <a:solidFill>
                  <a:srgbClr val="374051"/>
                </a:solidFill>
                <a:latin typeface="Times New Roman" panose="02020603050405020304" pitchFamily="18" charset="0"/>
                <a:cs typeface="Times New Roman" panose="02020603050405020304" pitchFamily="18" charset="0"/>
              </a:rPr>
              <a:t>n</a:t>
            </a:r>
            <a:r>
              <a:rPr lang="en-US" sz="1200" spc="-10" dirty="0">
                <a:solidFill>
                  <a:srgbClr val="374051"/>
                </a:solidFill>
                <a:latin typeface="Times New Roman" panose="02020603050405020304" pitchFamily="18" charset="0"/>
                <a:cs typeface="Times New Roman" panose="02020603050405020304" pitchFamily="18" charset="0"/>
              </a:rPr>
              <a:t>ge</a:t>
            </a:r>
            <a:r>
              <a:rPr lang="en-US" sz="1200" spc="-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the</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titl</a:t>
            </a:r>
            <a:r>
              <a:rPr lang="en-US" sz="1200" spc="-10" dirty="0">
                <a:solidFill>
                  <a:srgbClr val="374051"/>
                </a:solidFill>
                <a:latin typeface="Times New Roman" panose="02020603050405020304" pitchFamily="18" charset="0"/>
                <a:cs typeface="Times New Roman" panose="02020603050405020304" pitchFamily="18" charset="0"/>
              </a:rPr>
              <a:t>e</a:t>
            </a:r>
            <a:r>
              <a:rPr lang="en-US" sz="1200" spc="-5" dirty="0">
                <a:solidFill>
                  <a:srgbClr val="374051"/>
                </a:solidFill>
                <a:latin typeface="Times New Roman" panose="02020603050405020304" pitchFamily="18" charset="0"/>
                <a:cs typeface="Times New Roman" panose="02020603050405020304" pitchFamily="18" charset="0"/>
              </a:rPr>
              <a:t>,</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content,</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5" dirty="0">
                <a:solidFill>
                  <a:srgbClr val="374051"/>
                </a:solidFill>
                <a:latin typeface="Times New Roman" panose="02020603050405020304" pitchFamily="18" charset="0"/>
                <a:cs typeface="Times New Roman" panose="02020603050405020304" pitchFamily="18" charset="0"/>
              </a:rPr>
              <a:t>tags,</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and</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5" dirty="0">
                <a:solidFill>
                  <a:srgbClr val="374051"/>
                </a:solidFill>
                <a:latin typeface="Times New Roman" panose="02020603050405020304" pitchFamily="18" charset="0"/>
                <a:cs typeface="Times New Roman" panose="02020603050405020304" pitchFamily="18" charset="0"/>
              </a:rPr>
              <a:t>im</a:t>
            </a:r>
            <a:r>
              <a:rPr lang="en-US" sz="1200" spc="-10" dirty="0">
                <a:solidFill>
                  <a:srgbClr val="374051"/>
                </a:solidFill>
                <a:latin typeface="Times New Roman" panose="02020603050405020304" pitchFamily="18" charset="0"/>
                <a:cs typeface="Times New Roman" panose="02020603050405020304" pitchFamily="18" charset="0"/>
              </a:rPr>
              <a:t>age</a:t>
            </a:r>
            <a:r>
              <a:rPr lang="en-US" sz="1200" spc="-15" dirty="0">
                <a:solidFill>
                  <a:srgbClr val="374051"/>
                </a:solidFill>
                <a:latin typeface="Times New Roman" panose="02020603050405020304" pitchFamily="18" charset="0"/>
                <a:cs typeface="Times New Roman" panose="02020603050405020304" pitchFamily="18" charset="0"/>
              </a:rPr>
              <a:t>s</a:t>
            </a:r>
            <a:r>
              <a:rPr lang="en-US" sz="1200" spc="-5" dirty="0">
                <a:solidFill>
                  <a:srgbClr val="374051"/>
                </a:solidFill>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469265" marR="81915" indent="-227965">
              <a:lnSpc>
                <a:spcPct val="110800"/>
              </a:lnSpc>
              <a:buClr>
                <a:srgbClr val="374051"/>
              </a:buClr>
              <a:buFont typeface="Segoe UI"/>
              <a:buAutoNum type="arabicPeriod"/>
              <a:tabLst>
                <a:tab pos="469900" algn="l"/>
              </a:tabLst>
            </a:pPr>
            <a:r>
              <a:rPr lang="en-US" sz="1200" b="1" u="sng" spc="-5" dirty="0">
                <a:solidFill>
                  <a:srgbClr val="374051"/>
                </a:solidFill>
                <a:latin typeface="Times New Roman" panose="02020603050405020304" pitchFamily="18" charset="0"/>
                <a:cs typeface="Times New Roman" panose="02020603050405020304" pitchFamily="18" charset="0"/>
              </a:rPr>
              <a:t>B</a:t>
            </a:r>
            <a:r>
              <a:rPr lang="en-US" sz="1200" b="1" u="sng" spc="-10" dirty="0">
                <a:solidFill>
                  <a:srgbClr val="374051"/>
                </a:solidFill>
                <a:latin typeface="Times New Roman" panose="02020603050405020304" pitchFamily="18" charset="0"/>
                <a:cs typeface="Times New Roman" panose="02020603050405020304" pitchFamily="18" charset="0"/>
              </a:rPr>
              <a:t>log</a:t>
            </a:r>
            <a:r>
              <a:rPr lang="en-US" sz="1200" b="1" u="sng" spc="25" dirty="0">
                <a:solidFill>
                  <a:srgbClr val="374051"/>
                </a:solidFill>
                <a:latin typeface="Times New Roman" panose="02020603050405020304" pitchFamily="18" charset="0"/>
                <a:cs typeface="Times New Roman" panose="02020603050405020304" pitchFamily="18" charset="0"/>
              </a:rPr>
              <a:t> </a:t>
            </a:r>
            <a:r>
              <a:rPr lang="en-US" sz="1200" b="1" u="sng" spc="-5" dirty="0">
                <a:solidFill>
                  <a:srgbClr val="374051"/>
                </a:solidFill>
                <a:latin typeface="Times New Roman" panose="02020603050405020304" pitchFamily="18" charset="0"/>
                <a:cs typeface="Times New Roman" panose="02020603050405020304" pitchFamily="18" charset="0"/>
              </a:rPr>
              <a:t>ma</a:t>
            </a:r>
            <a:r>
              <a:rPr lang="en-US" sz="1200" b="1" u="sng" dirty="0">
                <a:solidFill>
                  <a:srgbClr val="374051"/>
                </a:solidFill>
                <a:latin typeface="Times New Roman" panose="02020603050405020304" pitchFamily="18" charset="0"/>
                <a:cs typeface="Times New Roman" panose="02020603050405020304" pitchFamily="18" charset="0"/>
              </a:rPr>
              <a:t>n</a:t>
            </a:r>
            <a:r>
              <a:rPr lang="en-US" sz="1200" b="1" u="sng" spc="-10" dirty="0">
                <a:solidFill>
                  <a:srgbClr val="374051"/>
                </a:solidFill>
                <a:latin typeface="Times New Roman" panose="02020603050405020304" pitchFamily="18" charset="0"/>
                <a:cs typeface="Times New Roman" panose="02020603050405020304" pitchFamily="18" charset="0"/>
              </a:rPr>
              <a:t>agem</a:t>
            </a:r>
            <a:r>
              <a:rPr lang="en-US" sz="1200" b="1" u="sng" spc="-20" dirty="0">
                <a:solidFill>
                  <a:srgbClr val="374051"/>
                </a:solidFill>
                <a:latin typeface="Times New Roman" panose="02020603050405020304" pitchFamily="18" charset="0"/>
                <a:cs typeface="Times New Roman" panose="02020603050405020304" pitchFamily="18" charset="0"/>
              </a:rPr>
              <a:t>e</a:t>
            </a:r>
            <a:r>
              <a:rPr lang="en-US" sz="1200" b="1" u="sng" spc="-5" dirty="0">
                <a:solidFill>
                  <a:srgbClr val="374051"/>
                </a:solidFill>
                <a:latin typeface="Times New Roman" panose="02020603050405020304" pitchFamily="18" charset="0"/>
                <a:cs typeface="Times New Roman" panose="02020603050405020304" pitchFamily="18" charset="0"/>
              </a:rPr>
              <a:t>nt:</a:t>
            </a:r>
            <a:r>
              <a:rPr lang="en-US" sz="1200" b="1" u="sng" spc="25"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U</a:t>
            </a:r>
            <a:r>
              <a:rPr lang="en-US" sz="1200" spc="-10" dirty="0">
                <a:solidFill>
                  <a:srgbClr val="374051"/>
                </a:solidFill>
                <a:latin typeface="Times New Roman" panose="02020603050405020304" pitchFamily="18" charset="0"/>
                <a:cs typeface="Times New Roman" panose="02020603050405020304" pitchFamily="18" charset="0"/>
              </a:rPr>
              <a:t>s</a:t>
            </a:r>
            <a:r>
              <a:rPr lang="en-US" sz="1200" spc="-15" dirty="0">
                <a:solidFill>
                  <a:srgbClr val="374051"/>
                </a:solidFill>
                <a:latin typeface="Times New Roman" panose="02020603050405020304" pitchFamily="18" charset="0"/>
                <a:cs typeface="Times New Roman" panose="02020603050405020304" pitchFamily="18" charset="0"/>
              </a:rPr>
              <a:t>e</a:t>
            </a:r>
            <a:r>
              <a:rPr lang="en-US" sz="1200" spc="-5" dirty="0">
                <a:solidFill>
                  <a:srgbClr val="374051"/>
                </a:solidFill>
                <a:latin typeface="Times New Roman" panose="02020603050405020304" pitchFamily="18" charset="0"/>
                <a:cs typeface="Times New Roman" panose="02020603050405020304" pitchFamily="18" charset="0"/>
              </a:rPr>
              <a:t>rs</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shou</a:t>
            </a:r>
            <a:r>
              <a:rPr lang="en-US" sz="1200" spc="-5" dirty="0">
                <a:solidFill>
                  <a:srgbClr val="374051"/>
                </a:solidFill>
                <a:latin typeface="Times New Roman" panose="02020603050405020304" pitchFamily="18" charset="0"/>
                <a:cs typeface="Times New Roman" panose="02020603050405020304" pitchFamily="18" charset="0"/>
              </a:rPr>
              <a:t>l</a:t>
            </a:r>
            <a:r>
              <a:rPr lang="en-US" sz="1200" dirty="0">
                <a:solidFill>
                  <a:srgbClr val="374051"/>
                </a:solidFill>
                <a:latin typeface="Times New Roman" panose="02020603050405020304" pitchFamily="18" charset="0"/>
                <a:cs typeface="Times New Roman" panose="02020603050405020304" pitchFamily="18" charset="0"/>
              </a:rPr>
              <a:t>d</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be</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ab</a:t>
            </a:r>
            <a:r>
              <a:rPr lang="en-US" sz="1200" spc="-5" dirty="0">
                <a:solidFill>
                  <a:srgbClr val="374051"/>
                </a:solidFill>
                <a:latin typeface="Times New Roman" panose="02020603050405020304" pitchFamily="18" charset="0"/>
                <a:cs typeface="Times New Roman" panose="02020603050405020304" pitchFamily="18" charset="0"/>
              </a:rPr>
              <a:t>l</a:t>
            </a:r>
            <a:r>
              <a:rPr lang="en-US" sz="1200" dirty="0">
                <a:solidFill>
                  <a:srgbClr val="374051"/>
                </a:solidFill>
                <a:latin typeface="Times New Roman" panose="02020603050405020304" pitchFamily="18" charset="0"/>
                <a:cs typeface="Times New Roman" panose="02020603050405020304" pitchFamily="18" charset="0"/>
              </a:rPr>
              <a:t>e</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to</a:t>
            </a:r>
            <a:r>
              <a:rPr lang="en-US" sz="1200" spc="35" dirty="0">
                <a:solidFill>
                  <a:srgbClr val="374051"/>
                </a:solidFill>
                <a:latin typeface="Times New Roman" panose="02020603050405020304" pitchFamily="18" charset="0"/>
                <a:cs typeface="Times New Roman" panose="02020603050405020304" pitchFamily="18" charset="0"/>
              </a:rPr>
              <a:t> </a:t>
            </a:r>
            <a:r>
              <a:rPr lang="en-US" sz="1200" spc="-5" dirty="0">
                <a:solidFill>
                  <a:srgbClr val="374051"/>
                </a:solidFill>
                <a:latin typeface="Times New Roman" panose="02020603050405020304" pitchFamily="18" charset="0"/>
                <a:cs typeface="Times New Roman" panose="02020603050405020304" pitchFamily="18" charset="0"/>
              </a:rPr>
              <a:t>ma</a:t>
            </a:r>
            <a:r>
              <a:rPr lang="en-US" sz="1200" dirty="0">
                <a:solidFill>
                  <a:srgbClr val="374051"/>
                </a:solidFill>
                <a:latin typeface="Times New Roman" panose="02020603050405020304" pitchFamily="18" charset="0"/>
                <a:cs typeface="Times New Roman" panose="02020603050405020304" pitchFamily="18" charset="0"/>
              </a:rPr>
              <a:t>n</a:t>
            </a:r>
            <a:r>
              <a:rPr lang="en-US" sz="1200" spc="-10" dirty="0">
                <a:solidFill>
                  <a:srgbClr val="374051"/>
                </a:solidFill>
                <a:latin typeface="Times New Roman" panose="02020603050405020304" pitchFamily="18" charset="0"/>
                <a:cs typeface="Times New Roman" panose="02020603050405020304" pitchFamily="18" charset="0"/>
              </a:rPr>
              <a:t>age</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thei</a:t>
            </a:r>
            <a:r>
              <a:rPr lang="en-US" sz="1200" spc="-5" dirty="0">
                <a:solidFill>
                  <a:srgbClr val="374051"/>
                </a:solidFill>
                <a:latin typeface="Times New Roman" panose="02020603050405020304" pitchFamily="18" charset="0"/>
                <a:cs typeface="Times New Roman" panose="02020603050405020304" pitchFamily="18" charset="0"/>
              </a:rPr>
              <a:t>r</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blo</a:t>
            </a:r>
            <a:r>
              <a:rPr lang="en-US" sz="1200" spc="-10" dirty="0">
                <a:solidFill>
                  <a:srgbClr val="374051"/>
                </a:solidFill>
                <a:latin typeface="Times New Roman" panose="02020603050405020304" pitchFamily="18" charset="0"/>
                <a:cs typeface="Times New Roman" panose="02020603050405020304" pitchFamily="18" charset="0"/>
              </a:rPr>
              <a:t>g</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pos</a:t>
            </a:r>
            <a:r>
              <a:rPr lang="en-US" sz="1200" dirty="0">
                <a:solidFill>
                  <a:srgbClr val="374051"/>
                </a:solidFill>
                <a:latin typeface="Times New Roman" panose="02020603050405020304" pitchFamily="18" charset="0"/>
                <a:cs typeface="Times New Roman" panose="02020603050405020304" pitchFamily="18" charset="0"/>
              </a:rPr>
              <a:t>t</a:t>
            </a:r>
            <a:r>
              <a:rPr lang="en-US" sz="1200" spc="-5" dirty="0">
                <a:solidFill>
                  <a:srgbClr val="374051"/>
                </a:solidFill>
                <a:latin typeface="Times New Roman" panose="02020603050405020304" pitchFamily="18" charset="0"/>
                <a:cs typeface="Times New Roman" panose="02020603050405020304" pitchFamily="18" charset="0"/>
              </a:rPr>
              <a:t>s,</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de</a:t>
            </a:r>
            <a:r>
              <a:rPr lang="en-US" sz="1200" spc="-10" dirty="0">
                <a:solidFill>
                  <a:srgbClr val="374051"/>
                </a:solidFill>
                <a:latin typeface="Times New Roman" panose="02020603050405020304" pitchFamily="18" charset="0"/>
                <a:cs typeface="Times New Roman" panose="02020603050405020304" pitchFamily="18" charset="0"/>
              </a:rPr>
              <a:t>l</a:t>
            </a:r>
            <a:r>
              <a:rPr lang="en-US" sz="1200" spc="-15" dirty="0">
                <a:solidFill>
                  <a:srgbClr val="374051"/>
                </a:solidFill>
                <a:latin typeface="Times New Roman" panose="02020603050405020304" pitchFamily="18" charset="0"/>
                <a:cs typeface="Times New Roman" panose="02020603050405020304" pitchFamily="18" charset="0"/>
              </a:rPr>
              <a:t>e</a:t>
            </a:r>
            <a:r>
              <a:rPr lang="en-US" sz="1200" spc="-5" dirty="0">
                <a:solidFill>
                  <a:srgbClr val="374051"/>
                </a:solidFill>
                <a:latin typeface="Times New Roman" panose="02020603050405020304" pitchFamily="18" charset="0"/>
                <a:cs typeface="Times New Roman" panose="02020603050405020304" pitchFamily="18" charset="0"/>
              </a:rPr>
              <a:t>te, archive,</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or</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5" dirty="0">
                <a:solidFill>
                  <a:srgbClr val="374051"/>
                </a:solidFill>
                <a:latin typeface="Times New Roman" panose="02020603050405020304" pitchFamily="18" charset="0"/>
                <a:cs typeface="Times New Roman" panose="02020603050405020304" pitchFamily="18" charset="0"/>
              </a:rPr>
              <a:t>mar</a:t>
            </a:r>
            <a:r>
              <a:rPr lang="en-US" sz="1200" spc="-10" dirty="0">
                <a:solidFill>
                  <a:srgbClr val="374051"/>
                </a:solidFill>
                <a:latin typeface="Times New Roman" panose="02020603050405020304" pitchFamily="18" charset="0"/>
                <a:cs typeface="Times New Roman" panose="02020603050405020304" pitchFamily="18" charset="0"/>
              </a:rPr>
              <a:t>k</a:t>
            </a:r>
            <a:r>
              <a:rPr lang="en-US" sz="1200" spc="30"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as</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private.</a:t>
            </a:r>
            <a:endParaRPr lang="en-US" sz="1200" dirty="0">
              <a:latin typeface="Times New Roman" panose="02020603050405020304" pitchFamily="18" charset="0"/>
              <a:cs typeface="Times New Roman" panose="02020603050405020304" pitchFamily="18" charset="0"/>
            </a:endParaRPr>
          </a:p>
          <a:p>
            <a:pPr marL="469265" marR="426084" indent="-227965">
              <a:lnSpc>
                <a:spcPct val="110800"/>
              </a:lnSpc>
              <a:buClr>
                <a:srgbClr val="374051"/>
              </a:buClr>
              <a:buFont typeface="Segoe UI"/>
              <a:buAutoNum type="arabicPeriod"/>
              <a:tabLst>
                <a:tab pos="469900" algn="l"/>
              </a:tabLst>
            </a:pPr>
            <a:r>
              <a:rPr lang="en-US" sz="1200" b="1" u="sng" spc="-5" dirty="0">
                <a:solidFill>
                  <a:srgbClr val="374051"/>
                </a:solidFill>
                <a:latin typeface="Times New Roman" panose="02020603050405020304" pitchFamily="18" charset="0"/>
                <a:cs typeface="Times New Roman" panose="02020603050405020304" pitchFamily="18" charset="0"/>
              </a:rPr>
              <a:t>Se</a:t>
            </a:r>
            <a:r>
              <a:rPr lang="en-US" sz="1200" b="1" u="sng" spc="-10" dirty="0">
                <a:solidFill>
                  <a:srgbClr val="374051"/>
                </a:solidFill>
                <a:latin typeface="Times New Roman" panose="02020603050405020304" pitchFamily="18" charset="0"/>
                <a:cs typeface="Times New Roman" panose="02020603050405020304" pitchFamily="18" charset="0"/>
              </a:rPr>
              <a:t>arch</a:t>
            </a:r>
            <a:r>
              <a:rPr lang="en-US" sz="1200" b="1" u="sng" spc="25" dirty="0">
                <a:solidFill>
                  <a:srgbClr val="374051"/>
                </a:solidFill>
                <a:latin typeface="Times New Roman" panose="02020603050405020304" pitchFamily="18" charset="0"/>
                <a:cs typeface="Times New Roman" panose="02020603050405020304" pitchFamily="18" charset="0"/>
              </a:rPr>
              <a:t> </a:t>
            </a:r>
            <a:r>
              <a:rPr lang="en-US" sz="1200" b="1" u="sng" spc="-15" dirty="0">
                <a:solidFill>
                  <a:srgbClr val="374051"/>
                </a:solidFill>
                <a:latin typeface="Times New Roman" panose="02020603050405020304" pitchFamily="18" charset="0"/>
                <a:cs typeface="Times New Roman" panose="02020603050405020304" pitchFamily="18" charset="0"/>
              </a:rPr>
              <a:t>f</a:t>
            </a:r>
            <a:r>
              <a:rPr lang="en-US" sz="1200" b="1" u="sng" spc="-10" dirty="0">
                <a:solidFill>
                  <a:srgbClr val="374051"/>
                </a:solidFill>
                <a:latin typeface="Times New Roman" panose="02020603050405020304" pitchFamily="18" charset="0"/>
                <a:cs typeface="Times New Roman" panose="02020603050405020304" pitchFamily="18" charset="0"/>
              </a:rPr>
              <a:t>uncti</a:t>
            </a:r>
            <a:r>
              <a:rPr lang="en-US" sz="1200" b="1" u="sng" spc="-5" dirty="0">
                <a:solidFill>
                  <a:srgbClr val="374051"/>
                </a:solidFill>
                <a:latin typeface="Times New Roman" panose="02020603050405020304" pitchFamily="18" charset="0"/>
                <a:cs typeface="Times New Roman" panose="02020603050405020304" pitchFamily="18" charset="0"/>
              </a:rPr>
              <a:t>onalit</a:t>
            </a:r>
            <a:r>
              <a:rPr lang="en-US" sz="1200" b="1" u="sng" spc="-20" dirty="0">
                <a:solidFill>
                  <a:srgbClr val="374051"/>
                </a:solidFill>
                <a:latin typeface="Times New Roman" panose="02020603050405020304" pitchFamily="18" charset="0"/>
                <a:cs typeface="Times New Roman" panose="02020603050405020304" pitchFamily="18" charset="0"/>
              </a:rPr>
              <a:t>y</a:t>
            </a:r>
            <a:r>
              <a:rPr lang="en-US" sz="1200" b="1" u="sng" spc="-5" dirty="0">
                <a:solidFill>
                  <a:srgbClr val="374051"/>
                </a:solidFill>
                <a:latin typeface="Times New Roman" panose="02020603050405020304" pitchFamily="18" charset="0"/>
                <a:cs typeface="Times New Roman" panose="02020603050405020304" pitchFamily="18" charset="0"/>
              </a:rPr>
              <a:t>:</a:t>
            </a:r>
            <a:r>
              <a:rPr lang="en-US" sz="1200" b="1" u="sng" spc="25"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Us</a:t>
            </a:r>
            <a:r>
              <a:rPr lang="en-US" sz="1200" spc="-10" dirty="0">
                <a:solidFill>
                  <a:srgbClr val="374051"/>
                </a:solidFill>
                <a:latin typeface="Times New Roman" panose="02020603050405020304" pitchFamily="18" charset="0"/>
                <a:cs typeface="Times New Roman" panose="02020603050405020304" pitchFamily="18" charset="0"/>
              </a:rPr>
              <a:t>e</a:t>
            </a:r>
            <a:r>
              <a:rPr lang="en-US" sz="1200" spc="-5" dirty="0">
                <a:solidFill>
                  <a:srgbClr val="374051"/>
                </a:solidFill>
                <a:latin typeface="Times New Roman" panose="02020603050405020304" pitchFamily="18" charset="0"/>
                <a:cs typeface="Times New Roman" panose="02020603050405020304" pitchFamily="18" charset="0"/>
              </a:rPr>
              <a:t>rs</a:t>
            </a:r>
            <a:r>
              <a:rPr lang="en-US" sz="1200" spc="3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shou</a:t>
            </a:r>
            <a:r>
              <a:rPr lang="en-US" sz="1200" spc="-5" dirty="0">
                <a:solidFill>
                  <a:srgbClr val="374051"/>
                </a:solidFill>
                <a:latin typeface="Times New Roman" panose="02020603050405020304" pitchFamily="18" charset="0"/>
                <a:cs typeface="Times New Roman" panose="02020603050405020304" pitchFamily="18" charset="0"/>
              </a:rPr>
              <a:t>l</a:t>
            </a:r>
            <a:r>
              <a:rPr lang="en-US" sz="1200" dirty="0">
                <a:solidFill>
                  <a:srgbClr val="374051"/>
                </a:solidFill>
                <a:latin typeface="Times New Roman" panose="02020603050405020304" pitchFamily="18" charset="0"/>
                <a:cs typeface="Times New Roman" panose="02020603050405020304" pitchFamily="18" charset="0"/>
              </a:rPr>
              <a:t>d</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be</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ab</a:t>
            </a:r>
            <a:r>
              <a:rPr lang="en-US" sz="1200" spc="-5" dirty="0">
                <a:solidFill>
                  <a:srgbClr val="374051"/>
                </a:solidFill>
                <a:latin typeface="Times New Roman" panose="02020603050405020304" pitchFamily="18" charset="0"/>
                <a:cs typeface="Times New Roman" panose="02020603050405020304" pitchFamily="18" charset="0"/>
              </a:rPr>
              <a:t>l</a:t>
            </a:r>
            <a:r>
              <a:rPr lang="en-US" sz="1200" dirty="0">
                <a:solidFill>
                  <a:srgbClr val="374051"/>
                </a:solidFill>
                <a:latin typeface="Times New Roman" panose="02020603050405020304" pitchFamily="18" charset="0"/>
                <a:cs typeface="Times New Roman" panose="02020603050405020304" pitchFamily="18" charset="0"/>
              </a:rPr>
              <a:t>e</a:t>
            </a:r>
            <a:r>
              <a:rPr lang="en-US" sz="1200" spc="1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to</a:t>
            </a:r>
            <a:r>
              <a:rPr lang="en-US" sz="1200" spc="3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s</a:t>
            </a:r>
            <a:r>
              <a:rPr lang="en-US" sz="1200" spc="-15" dirty="0">
                <a:solidFill>
                  <a:srgbClr val="374051"/>
                </a:solidFill>
                <a:latin typeface="Times New Roman" panose="02020603050405020304" pitchFamily="18" charset="0"/>
                <a:cs typeface="Times New Roman" panose="02020603050405020304" pitchFamily="18" charset="0"/>
              </a:rPr>
              <a:t>e</a:t>
            </a:r>
            <a:r>
              <a:rPr lang="en-US" sz="1200" spc="-10" dirty="0">
                <a:solidFill>
                  <a:srgbClr val="374051"/>
                </a:solidFill>
                <a:latin typeface="Times New Roman" panose="02020603050405020304" pitchFamily="18" charset="0"/>
                <a:cs typeface="Times New Roman" panose="02020603050405020304" pitchFamily="18" charset="0"/>
              </a:rPr>
              <a:t>arch</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5" dirty="0">
                <a:solidFill>
                  <a:srgbClr val="374051"/>
                </a:solidFill>
                <a:latin typeface="Times New Roman" panose="02020603050405020304" pitchFamily="18" charset="0"/>
                <a:cs typeface="Times New Roman" panose="02020603050405020304" pitchFamily="18" charset="0"/>
              </a:rPr>
              <a:t>f</a:t>
            </a:r>
            <a:r>
              <a:rPr lang="en-US" sz="1200" spc="-10" dirty="0">
                <a:solidFill>
                  <a:srgbClr val="374051"/>
                </a:solidFill>
                <a:latin typeface="Times New Roman" panose="02020603050405020304" pitchFamily="18" charset="0"/>
                <a:cs typeface="Times New Roman" panose="02020603050405020304" pitchFamily="18" charset="0"/>
              </a:rPr>
              <a:t>or</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blog</a:t>
            </a:r>
            <a:r>
              <a:rPr lang="en-US" sz="1200" dirty="0">
                <a:solidFill>
                  <a:srgbClr val="374051"/>
                </a:solidFill>
                <a:latin typeface="Times New Roman" panose="02020603050405020304" pitchFamily="18" charset="0"/>
                <a:cs typeface="Times New Roman" panose="02020603050405020304" pitchFamily="18" charset="0"/>
              </a:rPr>
              <a:t>s</a:t>
            </a:r>
            <a:r>
              <a:rPr lang="en-US" sz="1200" spc="1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bas</a:t>
            </a:r>
            <a:r>
              <a:rPr lang="en-US" sz="1200" spc="-15" dirty="0">
                <a:solidFill>
                  <a:srgbClr val="374051"/>
                </a:solidFill>
                <a:latin typeface="Times New Roman" panose="02020603050405020304" pitchFamily="18" charset="0"/>
                <a:cs typeface="Times New Roman" panose="02020603050405020304" pitchFamily="18" charset="0"/>
              </a:rPr>
              <a:t>e</a:t>
            </a:r>
            <a:r>
              <a:rPr lang="en-US" sz="1200" spc="-10" dirty="0">
                <a:solidFill>
                  <a:srgbClr val="374051"/>
                </a:solidFill>
                <a:latin typeface="Times New Roman" panose="02020603050405020304" pitchFamily="18" charset="0"/>
                <a:cs typeface="Times New Roman" panose="02020603050405020304" pitchFamily="18" charset="0"/>
              </a:rPr>
              <a:t>d</a:t>
            </a:r>
            <a:r>
              <a:rPr lang="en-US" sz="1200" spc="3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on</a:t>
            </a:r>
            <a:r>
              <a:rPr lang="en-US" sz="1200" spc="-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ke</a:t>
            </a:r>
            <a:r>
              <a:rPr lang="en-US" sz="1200" spc="-15" dirty="0">
                <a:solidFill>
                  <a:srgbClr val="374051"/>
                </a:solidFill>
                <a:latin typeface="Times New Roman" panose="02020603050405020304" pitchFamily="18" charset="0"/>
                <a:cs typeface="Times New Roman" panose="02020603050405020304" pitchFamily="18" charset="0"/>
              </a:rPr>
              <a:t>yw</a:t>
            </a:r>
            <a:r>
              <a:rPr lang="en-US" sz="1200" spc="-10" dirty="0">
                <a:solidFill>
                  <a:srgbClr val="374051"/>
                </a:solidFill>
                <a:latin typeface="Times New Roman" panose="02020603050405020304" pitchFamily="18" charset="0"/>
                <a:cs typeface="Times New Roman" panose="02020603050405020304" pitchFamily="18" charset="0"/>
              </a:rPr>
              <a:t>ord</a:t>
            </a:r>
            <a:r>
              <a:rPr lang="en-US" sz="1200" dirty="0">
                <a:solidFill>
                  <a:srgbClr val="374051"/>
                </a:solidFill>
                <a:latin typeface="Times New Roman" panose="02020603050405020304" pitchFamily="18" charset="0"/>
                <a:cs typeface="Times New Roman" panose="02020603050405020304" pitchFamily="18" charset="0"/>
              </a:rPr>
              <a:t>s</a:t>
            </a:r>
            <a:r>
              <a:rPr lang="en-US" sz="1200" spc="1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or</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tags</a:t>
            </a:r>
            <a:r>
              <a:rPr lang="en-US" sz="1200" spc="-5" dirty="0">
                <a:solidFill>
                  <a:srgbClr val="374051"/>
                </a:solidFill>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469265" marR="5080" indent="-227965">
              <a:lnSpc>
                <a:spcPct val="110800"/>
              </a:lnSpc>
              <a:buClr>
                <a:srgbClr val="374051"/>
              </a:buClr>
              <a:buFont typeface="Segoe UI"/>
              <a:buAutoNum type="arabicPeriod"/>
              <a:tabLst>
                <a:tab pos="469900" algn="l"/>
              </a:tabLst>
            </a:pPr>
            <a:r>
              <a:rPr lang="en-US" sz="1200" b="1" u="sng" spc="-5" dirty="0">
                <a:solidFill>
                  <a:srgbClr val="374051"/>
                </a:solidFill>
                <a:latin typeface="Times New Roman" panose="02020603050405020304" pitchFamily="18" charset="0"/>
                <a:cs typeface="Times New Roman" panose="02020603050405020304" pitchFamily="18" charset="0"/>
              </a:rPr>
              <a:t>Socia</a:t>
            </a:r>
            <a:r>
              <a:rPr lang="en-US" sz="1200" b="1" u="sng" dirty="0">
                <a:solidFill>
                  <a:srgbClr val="374051"/>
                </a:solidFill>
                <a:latin typeface="Times New Roman" panose="02020603050405020304" pitchFamily="18" charset="0"/>
                <a:cs typeface="Times New Roman" panose="02020603050405020304" pitchFamily="18" charset="0"/>
              </a:rPr>
              <a:t>l</a:t>
            </a:r>
            <a:r>
              <a:rPr lang="en-US" sz="1200" b="1" u="sng" spc="20" dirty="0">
                <a:solidFill>
                  <a:srgbClr val="374051"/>
                </a:solidFill>
                <a:latin typeface="Times New Roman" panose="02020603050405020304" pitchFamily="18" charset="0"/>
                <a:cs typeface="Times New Roman" panose="02020603050405020304" pitchFamily="18" charset="0"/>
              </a:rPr>
              <a:t> </a:t>
            </a:r>
            <a:r>
              <a:rPr lang="en-US" sz="1200" b="1" u="sng" spc="-10" dirty="0">
                <a:solidFill>
                  <a:srgbClr val="374051"/>
                </a:solidFill>
                <a:latin typeface="Times New Roman" panose="02020603050405020304" pitchFamily="18" charset="0"/>
                <a:cs typeface="Times New Roman" panose="02020603050405020304" pitchFamily="18" charset="0"/>
              </a:rPr>
              <a:t>sharin</a:t>
            </a:r>
            <a:r>
              <a:rPr lang="en-US" sz="1200" b="1" u="sng" spc="-5" dirty="0">
                <a:solidFill>
                  <a:srgbClr val="374051"/>
                </a:solidFill>
                <a:latin typeface="Times New Roman" panose="02020603050405020304" pitchFamily="18" charset="0"/>
                <a:cs typeface="Times New Roman" panose="02020603050405020304" pitchFamily="18" charset="0"/>
              </a:rPr>
              <a:t>g:</a:t>
            </a:r>
            <a:r>
              <a:rPr lang="en-US" sz="1200" b="1" u="sng" spc="25"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Us</a:t>
            </a:r>
            <a:r>
              <a:rPr lang="en-US" sz="1200" spc="-10" dirty="0">
                <a:solidFill>
                  <a:srgbClr val="374051"/>
                </a:solidFill>
                <a:latin typeface="Times New Roman" panose="02020603050405020304" pitchFamily="18" charset="0"/>
                <a:cs typeface="Times New Roman" panose="02020603050405020304" pitchFamily="18" charset="0"/>
              </a:rPr>
              <a:t>e</a:t>
            </a:r>
            <a:r>
              <a:rPr lang="en-US" sz="1200" spc="-5" dirty="0">
                <a:solidFill>
                  <a:srgbClr val="374051"/>
                </a:solidFill>
                <a:latin typeface="Times New Roman" panose="02020603050405020304" pitchFamily="18" charset="0"/>
                <a:cs typeface="Times New Roman" panose="02020603050405020304" pitchFamily="18" charset="0"/>
              </a:rPr>
              <a:t>rs</a:t>
            </a:r>
            <a:r>
              <a:rPr lang="en-US" sz="1200" spc="30" dirty="0">
                <a:solidFill>
                  <a:srgbClr val="374051"/>
                </a:solidFill>
                <a:latin typeface="Times New Roman" panose="02020603050405020304" pitchFamily="18" charset="0"/>
                <a:cs typeface="Times New Roman" panose="02020603050405020304" pitchFamily="18" charset="0"/>
              </a:rPr>
              <a:t> </a:t>
            </a:r>
            <a:r>
              <a:rPr lang="en-US" sz="1200" spc="5" dirty="0">
                <a:solidFill>
                  <a:srgbClr val="374051"/>
                </a:solidFill>
                <a:latin typeface="Times New Roman" panose="02020603050405020304" pitchFamily="18" charset="0"/>
                <a:cs typeface="Times New Roman" panose="02020603050405020304" pitchFamily="18" charset="0"/>
              </a:rPr>
              <a:t>s</a:t>
            </a:r>
            <a:r>
              <a:rPr lang="en-US" sz="1200" spc="-10" dirty="0">
                <a:solidFill>
                  <a:srgbClr val="374051"/>
                </a:solidFill>
                <a:latin typeface="Times New Roman" panose="02020603050405020304" pitchFamily="18" charset="0"/>
                <a:cs typeface="Times New Roman" panose="02020603050405020304" pitchFamily="18" charset="0"/>
              </a:rPr>
              <a:t>hou</a:t>
            </a:r>
            <a:r>
              <a:rPr lang="en-US" sz="1200" spc="-5" dirty="0">
                <a:solidFill>
                  <a:srgbClr val="374051"/>
                </a:solidFill>
                <a:latin typeface="Times New Roman" panose="02020603050405020304" pitchFamily="18" charset="0"/>
                <a:cs typeface="Times New Roman" panose="02020603050405020304" pitchFamily="18" charset="0"/>
              </a:rPr>
              <a:t>l</a:t>
            </a:r>
            <a:r>
              <a:rPr lang="en-US" sz="1200" dirty="0">
                <a:solidFill>
                  <a:srgbClr val="374051"/>
                </a:solidFill>
                <a:latin typeface="Times New Roman" panose="02020603050405020304" pitchFamily="18" charset="0"/>
                <a:cs typeface="Times New Roman" panose="02020603050405020304" pitchFamily="18" charset="0"/>
              </a:rPr>
              <a:t>d</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be</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ab</a:t>
            </a:r>
            <a:r>
              <a:rPr lang="en-US" sz="1200" spc="-5" dirty="0">
                <a:solidFill>
                  <a:srgbClr val="374051"/>
                </a:solidFill>
                <a:latin typeface="Times New Roman" panose="02020603050405020304" pitchFamily="18" charset="0"/>
                <a:cs typeface="Times New Roman" panose="02020603050405020304" pitchFamily="18" charset="0"/>
              </a:rPr>
              <a:t>l</a:t>
            </a:r>
            <a:r>
              <a:rPr lang="en-US" sz="1200" dirty="0">
                <a:solidFill>
                  <a:srgbClr val="374051"/>
                </a:solidFill>
                <a:latin typeface="Times New Roman" panose="02020603050405020304" pitchFamily="18" charset="0"/>
                <a:cs typeface="Times New Roman" panose="02020603050405020304" pitchFamily="18" charset="0"/>
              </a:rPr>
              <a:t>e</a:t>
            </a:r>
            <a:r>
              <a:rPr lang="en-US" sz="1200" spc="1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to</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share</a:t>
            </a:r>
            <a:r>
              <a:rPr lang="en-US" sz="1200" spc="3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thei</a:t>
            </a:r>
            <a:r>
              <a:rPr lang="en-US" sz="1200" spc="-5" dirty="0">
                <a:solidFill>
                  <a:srgbClr val="374051"/>
                </a:solidFill>
                <a:latin typeface="Times New Roman" panose="02020603050405020304" pitchFamily="18" charset="0"/>
                <a:cs typeface="Times New Roman" panose="02020603050405020304" pitchFamily="18" charset="0"/>
              </a:rPr>
              <a:t>r</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blo</a:t>
            </a:r>
            <a:r>
              <a:rPr lang="en-US" sz="1200" spc="-10" dirty="0">
                <a:solidFill>
                  <a:srgbClr val="374051"/>
                </a:solidFill>
                <a:latin typeface="Times New Roman" panose="02020603050405020304" pitchFamily="18" charset="0"/>
                <a:cs typeface="Times New Roman" panose="02020603050405020304" pitchFamily="18" charset="0"/>
              </a:rPr>
              <a:t>g</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pos</a:t>
            </a:r>
            <a:r>
              <a:rPr lang="en-US" sz="1200" dirty="0">
                <a:solidFill>
                  <a:srgbClr val="374051"/>
                </a:solidFill>
                <a:latin typeface="Times New Roman" panose="02020603050405020304" pitchFamily="18" charset="0"/>
                <a:cs typeface="Times New Roman" panose="02020603050405020304" pitchFamily="18" charset="0"/>
              </a:rPr>
              <a:t>ts</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on</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so</a:t>
            </a:r>
            <a:r>
              <a:rPr lang="en-US" sz="1200" dirty="0">
                <a:solidFill>
                  <a:srgbClr val="374051"/>
                </a:solidFill>
                <a:latin typeface="Times New Roman" panose="02020603050405020304" pitchFamily="18" charset="0"/>
                <a:cs typeface="Times New Roman" panose="02020603050405020304" pitchFamily="18" charset="0"/>
              </a:rPr>
              <a:t>c</a:t>
            </a:r>
            <a:r>
              <a:rPr lang="en-US" sz="1200" spc="-5" dirty="0">
                <a:solidFill>
                  <a:srgbClr val="374051"/>
                </a:solidFill>
                <a:latin typeface="Times New Roman" panose="02020603050405020304" pitchFamily="18" charset="0"/>
                <a:cs typeface="Times New Roman" panose="02020603050405020304" pitchFamily="18" charset="0"/>
              </a:rPr>
              <a:t>ial</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5" dirty="0">
                <a:solidFill>
                  <a:srgbClr val="374051"/>
                </a:solidFill>
                <a:latin typeface="Times New Roman" panose="02020603050405020304" pitchFamily="18" charset="0"/>
                <a:cs typeface="Times New Roman" panose="02020603050405020304" pitchFamily="18" charset="0"/>
              </a:rPr>
              <a:t>me</a:t>
            </a:r>
            <a:r>
              <a:rPr lang="en-US" sz="1200" spc="-10" dirty="0">
                <a:solidFill>
                  <a:srgbClr val="374051"/>
                </a:solidFill>
                <a:latin typeface="Times New Roman" panose="02020603050405020304" pitchFamily="18" charset="0"/>
                <a:cs typeface="Times New Roman" panose="02020603050405020304" pitchFamily="18" charset="0"/>
              </a:rPr>
              <a:t>dia</a:t>
            </a:r>
            <a:r>
              <a:rPr lang="en-US" sz="1200" spc="-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platfo</a:t>
            </a:r>
            <a:r>
              <a:rPr lang="en-US" sz="1200" dirty="0">
                <a:solidFill>
                  <a:srgbClr val="374051"/>
                </a:solidFill>
                <a:latin typeface="Times New Roman" panose="02020603050405020304" pitchFamily="18" charset="0"/>
                <a:cs typeface="Times New Roman" panose="02020603050405020304" pitchFamily="18" charset="0"/>
              </a:rPr>
              <a:t>rms</a:t>
            </a:r>
            <a:r>
              <a:rPr lang="en-US" sz="1200" spc="15" dirty="0">
                <a:solidFill>
                  <a:srgbClr val="374051"/>
                </a:solidFill>
                <a:latin typeface="Times New Roman" panose="02020603050405020304" pitchFamily="18" charset="0"/>
                <a:cs typeface="Times New Roman" panose="02020603050405020304" pitchFamily="18" charset="0"/>
              </a:rPr>
              <a:t> </a:t>
            </a:r>
            <a:r>
              <a:rPr lang="en-US" sz="1200" spc="-5" dirty="0">
                <a:solidFill>
                  <a:srgbClr val="374051"/>
                </a:solidFill>
                <a:latin typeface="Times New Roman" panose="02020603050405020304" pitchFamily="18" charset="0"/>
                <a:cs typeface="Times New Roman" panose="02020603050405020304" pitchFamily="18" charset="0"/>
              </a:rPr>
              <a:t>lik</a:t>
            </a:r>
            <a:r>
              <a:rPr lang="en-US" sz="1200" dirty="0">
                <a:solidFill>
                  <a:srgbClr val="374051"/>
                </a:solidFill>
                <a:latin typeface="Times New Roman" panose="02020603050405020304" pitchFamily="18" charset="0"/>
                <a:cs typeface="Times New Roman" panose="02020603050405020304" pitchFamily="18" charset="0"/>
              </a:rPr>
              <a:t>e</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5" dirty="0">
                <a:solidFill>
                  <a:srgbClr val="374051"/>
                </a:solidFill>
                <a:latin typeface="Times New Roman" panose="02020603050405020304" pitchFamily="18" charset="0"/>
                <a:cs typeface="Times New Roman" panose="02020603050405020304" pitchFamily="18" charset="0"/>
              </a:rPr>
              <a:t>F</a:t>
            </a:r>
            <a:r>
              <a:rPr lang="en-US" sz="1200" dirty="0">
                <a:solidFill>
                  <a:srgbClr val="374051"/>
                </a:solidFill>
                <a:latin typeface="Times New Roman" panose="02020603050405020304" pitchFamily="18" charset="0"/>
                <a:cs typeface="Times New Roman" panose="02020603050405020304" pitchFamily="18" charset="0"/>
              </a:rPr>
              <a:t>a</a:t>
            </a:r>
            <a:r>
              <a:rPr lang="en-US" sz="1200" spc="-10" dirty="0">
                <a:solidFill>
                  <a:srgbClr val="374051"/>
                </a:solidFill>
                <a:latin typeface="Times New Roman" panose="02020603050405020304" pitchFamily="18" charset="0"/>
                <a:cs typeface="Times New Roman" panose="02020603050405020304" pitchFamily="18" charset="0"/>
              </a:rPr>
              <a:t>c</a:t>
            </a:r>
            <a:r>
              <a:rPr lang="en-US" sz="1200" spc="-20" dirty="0">
                <a:solidFill>
                  <a:srgbClr val="374051"/>
                </a:solidFill>
                <a:latin typeface="Times New Roman" panose="02020603050405020304" pitchFamily="18" charset="0"/>
                <a:cs typeface="Times New Roman" panose="02020603050405020304" pitchFamily="18" charset="0"/>
              </a:rPr>
              <a:t>e</a:t>
            </a:r>
            <a:r>
              <a:rPr lang="en-US" sz="1200" spc="-10" dirty="0">
                <a:solidFill>
                  <a:srgbClr val="374051"/>
                </a:solidFill>
                <a:latin typeface="Times New Roman" panose="02020603050405020304" pitchFamily="18" charset="0"/>
                <a:cs typeface="Times New Roman" panose="02020603050405020304" pitchFamily="18" charset="0"/>
              </a:rPr>
              <a:t>b</a:t>
            </a:r>
            <a:r>
              <a:rPr lang="en-US" sz="1200" spc="-5" dirty="0">
                <a:solidFill>
                  <a:srgbClr val="374051"/>
                </a:solidFill>
                <a:latin typeface="Times New Roman" panose="02020603050405020304" pitchFamily="18" charset="0"/>
                <a:cs typeface="Times New Roman" panose="02020603050405020304" pitchFamily="18" charset="0"/>
              </a:rPr>
              <a:t>o</a:t>
            </a:r>
            <a:r>
              <a:rPr lang="en-US" sz="1200" spc="-10" dirty="0">
                <a:solidFill>
                  <a:srgbClr val="374051"/>
                </a:solidFill>
                <a:latin typeface="Times New Roman" panose="02020603050405020304" pitchFamily="18" charset="0"/>
                <a:cs typeface="Times New Roman" panose="02020603050405020304" pitchFamily="18" charset="0"/>
              </a:rPr>
              <a:t>ok,</a:t>
            </a:r>
            <a:r>
              <a:rPr lang="en-US" sz="1200" spc="30" dirty="0">
                <a:solidFill>
                  <a:srgbClr val="374051"/>
                </a:solidFill>
                <a:latin typeface="Times New Roman" panose="02020603050405020304" pitchFamily="18" charset="0"/>
                <a:cs typeface="Times New Roman" panose="02020603050405020304" pitchFamily="18" charset="0"/>
              </a:rPr>
              <a:t> </a:t>
            </a:r>
            <a:r>
              <a:rPr lang="en-US" sz="1200" spc="-15" dirty="0">
                <a:solidFill>
                  <a:srgbClr val="374051"/>
                </a:solidFill>
                <a:latin typeface="Times New Roman" panose="02020603050405020304" pitchFamily="18" charset="0"/>
                <a:cs typeface="Times New Roman" panose="02020603050405020304" pitchFamily="18" charset="0"/>
              </a:rPr>
              <a:t>Twitte</a:t>
            </a:r>
            <a:r>
              <a:rPr lang="en-US" sz="1200" spc="-5" dirty="0">
                <a:solidFill>
                  <a:srgbClr val="374051"/>
                </a:solidFill>
                <a:latin typeface="Times New Roman" panose="02020603050405020304" pitchFamily="18" charset="0"/>
                <a:cs typeface="Times New Roman" panose="02020603050405020304" pitchFamily="18" charset="0"/>
              </a:rPr>
              <a:t>r,</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and</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5" dirty="0">
                <a:solidFill>
                  <a:srgbClr val="374051"/>
                </a:solidFill>
                <a:latin typeface="Times New Roman" panose="02020603050405020304" pitchFamily="18" charset="0"/>
                <a:cs typeface="Times New Roman" panose="02020603050405020304" pitchFamily="18" charset="0"/>
              </a:rPr>
              <a:t>L</a:t>
            </a:r>
            <a:r>
              <a:rPr lang="en-US" sz="1200" spc="-5" dirty="0">
                <a:solidFill>
                  <a:srgbClr val="374051"/>
                </a:solidFill>
                <a:latin typeface="Times New Roman" panose="02020603050405020304" pitchFamily="18" charset="0"/>
                <a:cs typeface="Times New Roman" panose="02020603050405020304" pitchFamily="18" charset="0"/>
              </a:rPr>
              <a:t>in</a:t>
            </a:r>
            <a:r>
              <a:rPr lang="en-US" sz="1200" spc="5" dirty="0">
                <a:solidFill>
                  <a:srgbClr val="374051"/>
                </a:solidFill>
                <a:latin typeface="Times New Roman" panose="02020603050405020304" pitchFamily="18" charset="0"/>
                <a:cs typeface="Times New Roman" panose="02020603050405020304" pitchFamily="18" charset="0"/>
              </a:rPr>
              <a:t>k</a:t>
            </a:r>
            <a:r>
              <a:rPr lang="en-US" sz="1200" spc="-15" dirty="0">
                <a:solidFill>
                  <a:srgbClr val="374051"/>
                </a:solidFill>
                <a:latin typeface="Times New Roman" panose="02020603050405020304" pitchFamily="18" charset="0"/>
                <a:cs typeface="Times New Roman" panose="02020603050405020304" pitchFamily="18" charset="0"/>
              </a:rPr>
              <a:t>e</a:t>
            </a:r>
            <a:r>
              <a:rPr lang="en-US" sz="1200" spc="-10" dirty="0">
                <a:solidFill>
                  <a:srgbClr val="374051"/>
                </a:solidFill>
                <a:latin typeface="Times New Roman" panose="02020603050405020304" pitchFamily="18" charset="0"/>
                <a:cs typeface="Times New Roman" panose="02020603050405020304" pitchFamily="18" charset="0"/>
              </a:rPr>
              <a:t>dI</a:t>
            </a:r>
            <a:r>
              <a:rPr lang="en-US" sz="1200" spc="-20" dirty="0">
                <a:solidFill>
                  <a:srgbClr val="374051"/>
                </a:solidFill>
                <a:latin typeface="Times New Roman" panose="02020603050405020304" pitchFamily="18" charset="0"/>
                <a:cs typeface="Times New Roman" panose="02020603050405020304" pitchFamily="18" charset="0"/>
              </a:rPr>
              <a:t>n</a:t>
            </a:r>
            <a:r>
              <a:rPr lang="en-US" sz="1200" spc="-5" dirty="0">
                <a:solidFill>
                  <a:srgbClr val="374051"/>
                </a:solidFill>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469265" marR="78740" indent="-227965">
              <a:lnSpc>
                <a:spcPct val="110800"/>
              </a:lnSpc>
              <a:buClr>
                <a:srgbClr val="374051"/>
              </a:buClr>
              <a:buFont typeface="Segoe UI"/>
              <a:buAutoNum type="arabicPeriod"/>
              <a:tabLst>
                <a:tab pos="469900" algn="l"/>
              </a:tabLst>
            </a:pPr>
            <a:r>
              <a:rPr lang="en-US" sz="1200" b="1" u="sng" spc="-5" dirty="0">
                <a:solidFill>
                  <a:srgbClr val="374051"/>
                </a:solidFill>
                <a:latin typeface="Times New Roman" panose="02020603050405020304" pitchFamily="18" charset="0"/>
                <a:cs typeface="Times New Roman" panose="02020603050405020304" pitchFamily="18" charset="0"/>
              </a:rPr>
              <a:t>C</a:t>
            </a:r>
            <a:r>
              <a:rPr lang="en-US" sz="1200" b="1" u="sng" dirty="0">
                <a:solidFill>
                  <a:srgbClr val="374051"/>
                </a:solidFill>
                <a:latin typeface="Times New Roman" panose="02020603050405020304" pitchFamily="18" charset="0"/>
                <a:cs typeface="Times New Roman" panose="02020603050405020304" pitchFamily="18" charset="0"/>
              </a:rPr>
              <a:t>o</a:t>
            </a:r>
            <a:r>
              <a:rPr lang="en-US" sz="1200" b="1" u="sng" spc="-5" dirty="0">
                <a:solidFill>
                  <a:srgbClr val="374051"/>
                </a:solidFill>
                <a:latin typeface="Times New Roman" panose="02020603050405020304" pitchFamily="18" charset="0"/>
                <a:cs typeface="Times New Roman" panose="02020603050405020304" pitchFamily="18" charset="0"/>
              </a:rPr>
              <a:t>mm</a:t>
            </a:r>
            <a:r>
              <a:rPr lang="en-US" sz="1200" b="1" u="sng" spc="-10" dirty="0">
                <a:solidFill>
                  <a:srgbClr val="374051"/>
                </a:solidFill>
                <a:latin typeface="Times New Roman" panose="02020603050405020304" pitchFamily="18" charset="0"/>
                <a:cs typeface="Times New Roman" panose="02020603050405020304" pitchFamily="18" charset="0"/>
              </a:rPr>
              <a:t>ent</a:t>
            </a:r>
            <a:r>
              <a:rPr lang="en-US" sz="1200" b="1" u="sng" spc="25" dirty="0">
                <a:solidFill>
                  <a:srgbClr val="374051"/>
                </a:solidFill>
                <a:latin typeface="Times New Roman" panose="02020603050405020304" pitchFamily="18" charset="0"/>
                <a:cs typeface="Times New Roman" panose="02020603050405020304" pitchFamily="18" charset="0"/>
              </a:rPr>
              <a:t> </a:t>
            </a:r>
            <a:r>
              <a:rPr lang="en-US" sz="1200" b="1" u="sng" spc="-10" dirty="0">
                <a:solidFill>
                  <a:srgbClr val="374051"/>
                </a:solidFill>
                <a:latin typeface="Times New Roman" panose="02020603050405020304" pitchFamily="18" charset="0"/>
                <a:cs typeface="Times New Roman" panose="02020603050405020304" pitchFamily="18" charset="0"/>
              </a:rPr>
              <a:t>s</a:t>
            </a:r>
            <a:r>
              <a:rPr lang="en-US" sz="1200" b="1" u="sng" spc="-15" dirty="0">
                <a:solidFill>
                  <a:srgbClr val="374051"/>
                </a:solidFill>
                <a:latin typeface="Times New Roman" panose="02020603050405020304" pitchFamily="18" charset="0"/>
                <a:cs typeface="Times New Roman" panose="02020603050405020304" pitchFamily="18" charset="0"/>
              </a:rPr>
              <a:t>y</a:t>
            </a:r>
            <a:r>
              <a:rPr lang="en-US" sz="1200" b="1" u="sng" spc="-10" dirty="0">
                <a:solidFill>
                  <a:srgbClr val="374051"/>
                </a:solidFill>
                <a:latin typeface="Times New Roman" panose="02020603050405020304" pitchFamily="18" charset="0"/>
                <a:cs typeface="Times New Roman" panose="02020603050405020304" pitchFamily="18" charset="0"/>
              </a:rPr>
              <a:t>s</a:t>
            </a:r>
            <a:r>
              <a:rPr lang="en-US" sz="1200" b="1" u="sng" spc="-5" dirty="0">
                <a:solidFill>
                  <a:srgbClr val="374051"/>
                </a:solidFill>
                <a:latin typeface="Times New Roman" panose="02020603050405020304" pitchFamily="18" charset="0"/>
                <a:cs typeface="Times New Roman" panose="02020603050405020304" pitchFamily="18" charset="0"/>
              </a:rPr>
              <a:t>tem</a:t>
            </a:r>
            <a:r>
              <a:rPr lang="en-US" sz="1200" b="1" u="sng" dirty="0">
                <a:solidFill>
                  <a:srgbClr val="374051"/>
                </a:solidFill>
                <a:latin typeface="Times New Roman" panose="02020603050405020304" pitchFamily="18" charset="0"/>
                <a:cs typeface="Times New Roman" panose="02020603050405020304" pitchFamily="18" charset="0"/>
              </a:rPr>
              <a:t>:</a:t>
            </a:r>
            <a:r>
              <a:rPr lang="en-US" sz="1200" b="1" u="sng" spc="25"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U</a:t>
            </a:r>
            <a:r>
              <a:rPr lang="en-US" sz="1200" spc="-5" dirty="0">
                <a:solidFill>
                  <a:srgbClr val="374051"/>
                </a:solidFill>
                <a:latin typeface="Times New Roman" panose="02020603050405020304" pitchFamily="18" charset="0"/>
                <a:cs typeface="Times New Roman" panose="02020603050405020304" pitchFamily="18" charset="0"/>
              </a:rPr>
              <a:t>s</a:t>
            </a:r>
            <a:r>
              <a:rPr lang="en-US" sz="1200" spc="-15" dirty="0">
                <a:solidFill>
                  <a:srgbClr val="374051"/>
                </a:solidFill>
                <a:latin typeface="Times New Roman" panose="02020603050405020304" pitchFamily="18" charset="0"/>
                <a:cs typeface="Times New Roman" panose="02020603050405020304" pitchFamily="18" charset="0"/>
              </a:rPr>
              <a:t>e</a:t>
            </a:r>
            <a:r>
              <a:rPr lang="en-US" sz="1200" spc="0" dirty="0">
                <a:solidFill>
                  <a:srgbClr val="374051"/>
                </a:solidFill>
                <a:latin typeface="Times New Roman" panose="02020603050405020304" pitchFamily="18" charset="0"/>
                <a:cs typeface="Times New Roman" panose="02020603050405020304" pitchFamily="18" charset="0"/>
              </a:rPr>
              <a:t>r</a:t>
            </a:r>
            <a:r>
              <a:rPr lang="en-US" sz="1200" dirty="0">
                <a:solidFill>
                  <a:srgbClr val="374051"/>
                </a:solidFill>
                <a:latin typeface="Times New Roman" panose="02020603050405020304" pitchFamily="18" charset="0"/>
                <a:cs typeface="Times New Roman" panose="02020603050405020304" pitchFamily="18" charset="0"/>
              </a:rPr>
              <a:t>s</a:t>
            </a:r>
            <a:r>
              <a:rPr lang="en-US" sz="1200" spc="1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shou</a:t>
            </a:r>
            <a:r>
              <a:rPr lang="en-US" sz="1200" spc="-5" dirty="0">
                <a:solidFill>
                  <a:srgbClr val="374051"/>
                </a:solidFill>
                <a:latin typeface="Times New Roman" panose="02020603050405020304" pitchFamily="18" charset="0"/>
                <a:cs typeface="Times New Roman" panose="02020603050405020304" pitchFamily="18" charset="0"/>
              </a:rPr>
              <a:t>l</a:t>
            </a:r>
            <a:r>
              <a:rPr lang="en-US" sz="1200" dirty="0">
                <a:solidFill>
                  <a:srgbClr val="374051"/>
                </a:solidFill>
                <a:latin typeface="Times New Roman" panose="02020603050405020304" pitchFamily="18" charset="0"/>
                <a:cs typeface="Times New Roman" panose="02020603050405020304" pitchFamily="18" charset="0"/>
              </a:rPr>
              <a:t>d</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be</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ab</a:t>
            </a:r>
            <a:r>
              <a:rPr lang="en-US" sz="1200" spc="-5" dirty="0">
                <a:solidFill>
                  <a:srgbClr val="374051"/>
                </a:solidFill>
                <a:latin typeface="Times New Roman" panose="02020603050405020304" pitchFamily="18" charset="0"/>
                <a:cs typeface="Times New Roman" panose="02020603050405020304" pitchFamily="18" charset="0"/>
              </a:rPr>
              <a:t>l</a:t>
            </a:r>
            <a:r>
              <a:rPr lang="en-US" sz="1200" dirty="0">
                <a:solidFill>
                  <a:srgbClr val="374051"/>
                </a:solidFill>
                <a:latin typeface="Times New Roman" panose="02020603050405020304" pitchFamily="18" charset="0"/>
                <a:cs typeface="Times New Roman" panose="02020603050405020304" pitchFamily="18" charset="0"/>
              </a:rPr>
              <a:t>e</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to</a:t>
            </a:r>
            <a:r>
              <a:rPr lang="en-US" sz="1200" spc="4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add</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comm</a:t>
            </a:r>
            <a:r>
              <a:rPr lang="en-US" sz="1200" spc="-5" dirty="0">
                <a:solidFill>
                  <a:srgbClr val="374051"/>
                </a:solidFill>
                <a:latin typeface="Times New Roman" panose="02020603050405020304" pitchFamily="18" charset="0"/>
                <a:cs typeface="Times New Roman" panose="02020603050405020304" pitchFamily="18" charset="0"/>
              </a:rPr>
              <a:t>e</a:t>
            </a:r>
            <a:r>
              <a:rPr lang="en-US" sz="1200" spc="-10" dirty="0">
                <a:solidFill>
                  <a:srgbClr val="374051"/>
                </a:solidFill>
                <a:latin typeface="Times New Roman" panose="02020603050405020304" pitchFamily="18" charset="0"/>
                <a:cs typeface="Times New Roman" panose="02020603050405020304" pitchFamily="18" charset="0"/>
              </a:rPr>
              <a:t>n</a:t>
            </a:r>
            <a:r>
              <a:rPr lang="en-US" sz="1200" dirty="0">
                <a:solidFill>
                  <a:srgbClr val="374051"/>
                </a:solidFill>
                <a:latin typeface="Times New Roman" panose="02020603050405020304" pitchFamily="18" charset="0"/>
                <a:cs typeface="Times New Roman" panose="02020603050405020304" pitchFamily="18" charset="0"/>
              </a:rPr>
              <a:t>ts</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to</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blo</a:t>
            </a:r>
            <a:r>
              <a:rPr lang="en-US" sz="1200" spc="-10" dirty="0">
                <a:solidFill>
                  <a:srgbClr val="374051"/>
                </a:solidFill>
                <a:latin typeface="Times New Roman" panose="02020603050405020304" pitchFamily="18" charset="0"/>
                <a:cs typeface="Times New Roman" panose="02020603050405020304" pitchFamily="18" charset="0"/>
              </a:rPr>
              <a:t>g</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5" dirty="0">
                <a:solidFill>
                  <a:srgbClr val="374051"/>
                </a:solidFill>
                <a:latin typeface="Times New Roman" panose="02020603050405020304" pitchFamily="18" charset="0"/>
                <a:cs typeface="Times New Roman" panose="02020603050405020304" pitchFamily="18" charset="0"/>
              </a:rPr>
              <a:t>p</a:t>
            </a:r>
            <a:r>
              <a:rPr lang="en-US" sz="1200" spc="-10" dirty="0">
                <a:solidFill>
                  <a:srgbClr val="374051"/>
                </a:solidFill>
                <a:latin typeface="Times New Roman" panose="02020603050405020304" pitchFamily="18" charset="0"/>
                <a:cs typeface="Times New Roman" panose="02020603050405020304" pitchFamily="18" charset="0"/>
              </a:rPr>
              <a:t>os</a:t>
            </a:r>
            <a:r>
              <a:rPr lang="en-US" sz="1200" dirty="0">
                <a:solidFill>
                  <a:srgbClr val="374051"/>
                </a:solidFill>
                <a:latin typeface="Times New Roman" panose="02020603050405020304" pitchFamily="18" charset="0"/>
                <a:cs typeface="Times New Roman" panose="02020603050405020304" pitchFamily="18" charset="0"/>
              </a:rPr>
              <a:t>ts</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and</a:t>
            </a:r>
            <a:r>
              <a:rPr lang="en-US" sz="1200" spc="-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reply</a:t>
            </a:r>
            <a:r>
              <a:rPr lang="en-US" sz="1200" spc="1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to</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oth</a:t>
            </a:r>
            <a:r>
              <a:rPr lang="en-US" sz="1200" spc="-15" dirty="0">
                <a:solidFill>
                  <a:srgbClr val="374051"/>
                </a:solidFill>
                <a:latin typeface="Times New Roman" panose="02020603050405020304" pitchFamily="18" charset="0"/>
                <a:cs typeface="Times New Roman" panose="02020603050405020304" pitchFamily="18" charset="0"/>
              </a:rPr>
              <a:t>e</a:t>
            </a:r>
            <a:r>
              <a:rPr lang="en-US" sz="1200" spc="-5" dirty="0">
                <a:solidFill>
                  <a:srgbClr val="374051"/>
                </a:solidFill>
                <a:latin typeface="Times New Roman" panose="02020603050405020304" pitchFamily="18" charset="0"/>
                <a:cs typeface="Times New Roman" panose="02020603050405020304" pitchFamily="18" charset="0"/>
              </a:rPr>
              <a:t>r</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us</a:t>
            </a:r>
            <a:r>
              <a:rPr lang="en-US" sz="1200" spc="-10" dirty="0">
                <a:solidFill>
                  <a:srgbClr val="374051"/>
                </a:solidFill>
                <a:latin typeface="Times New Roman" panose="02020603050405020304" pitchFamily="18" charset="0"/>
                <a:cs typeface="Times New Roman" panose="02020603050405020304" pitchFamily="18" charset="0"/>
              </a:rPr>
              <a:t>e</a:t>
            </a:r>
            <a:r>
              <a:rPr lang="en-US" sz="1200" spc="-5" dirty="0">
                <a:solidFill>
                  <a:srgbClr val="374051"/>
                </a:solidFill>
                <a:latin typeface="Times New Roman" panose="02020603050405020304" pitchFamily="18" charset="0"/>
                <a:cs typeface="Times New Roman" panose="02020603050405020304" pitchFamily="18" charset="0"/>
              </a:rPr>
              <a:t>rs'</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c</a:t>
            </a:r>
            <a:r>
              <a:rPr lang="en-US" sz="1200" dirty="0">
                <a:solidFill>
                  <a:srgbClr val="374051"/>
                </a:solidFill>
                <a:latin typeface="Times New Roman" panose="02020603050405020304" pitchFamily="18" charset="0"/>
                <a:cs typeface="Times New Roman" panose="02020603050405020304" pitchFamily="18" charset="0"/>
              </a:rPr>
              <a:t>o</a:t>
            </a:r>
            <a:r>
              <a:rPr lang="en-US" sz="1200" spc="-5" dirty="0">
                <a:solidFill>
                  <a:srgbClr val="374051"/>
                </a:solidFill>
                <a:latin typeface="Times New Roman" panose="02020603050405020304" pitchFamily="18" charset="0"/>
                <a:cs typeface="Times New Roman" panose="02020603050405020304" pitchFamily="18" charset="0"/>
              </a:rPr>
              <a:t>mm</a:t>
            </a:r>
            <a:r>
              <a:rPr lang="en-US" sz="1200" spc="-10" dirty="0">
                <a:solidFill>
                  <a:srgbClr val="374051"/>
                </a:solidFill>
                <a:latin typeface="Times New Roman" panose="02020603050405020304" pitchFamily="18" charset="0"/>
                <a:cs typeface="Times New Roman" panose="02020603050405020304" pitchFamily="18" charset="0"/>
              </a:rPr>
              <a:t>en</a:t>
            </a:r>
            <a:r>
              <a:rPr lang="en-US" sz="1200" dirty="0">
                <a:solidFill>
                  <a:srgbClr val="374051"/>
                </a:solidFill>
                <a:latin typeface="Times New Roman" panose="02020603050405020304" pitchFamily="18" charset="0"/>
                <a:cs typeface="Times New Roman" panose="02020603050405020304" pitchFamily="18" charset="0"/>
              </a:rPr>
              <a:t>t</a:t>
            </a:r>
            <a:r>
              <a:rPr lang="en-US" sz="1200" spc="-5" dirty="0">
                <a:solidFill>
                  <a:srgbClr val="374051"/>
                </a:solidFill>
                <a:latin typeface="Times New Roman" panose="02020603050405020304" pitchFamily="18" charset="0"/>
                <a:cs typeface="Times New Roman" panose="02020603050405020304" pitchFamily="18" charset="0"/>
              </a:rPr>
              <a:t>s.</a:t>
            </a:r>
            <a:endParaRPr lang="en-US" sz="1200" dirty="0">
              <a:latin typeface="Times New Roman" panose="02020603050405020304" pitchFamily="18" charset="0"/>
              <a:cs typeface="Times New Roman" panose="02020603050405020304" pitchFamily="18" charset="0"/>
            </a:endParaRPr>
          </a:p>
          <a:p>
            <a:pPr marL="469265" marR="110489" indent="-227965">
              <a:lnSpc>
                <a:spcPct val="110800"/>
              </a:lnSpc>
              <a:buClr>
                <a:srgbClr val="374051"/>
              </a:buClr>
              <a:buFont typeface="Segoe UI"/>
              <a:buAutoNum type="arabicPeriod"/>
              <a:tabLst>
                <a:tab pos="469900" algn="l"/>
              </a:tabLst>
            </a:pPr>
            <a:r>
              <a:rPr lang="en-US" sz="1200" b="1" u="sng" spc="-10" dirty="0">
                <a:solidFill>
                  <a:srgbClr val="374051"/>
                </a:solidFill>
                <a:latin typeface="Times New Roman" panose="02020603050405020304" pitchFamily="18" charset="0"/>
                <a:cs typeface="Times New Roman" panose="02020603050405020304" pitchFamily="18" charset="0"/>
              </a:rPr>
              <a:t>N</a:t>
            </a:r>
            <a:r>
              <a:rPr lang="en-US" sz="1200" b="1" u="sng" spc="-5" dirty="0">
                <a:solidFill>
                  <a:srgbClr val="374051"/>
                </a:solidFill>
                <a:latin typeface="Times New Roman" panose="02020603050405020304" pitchFamily="18" charset="0"/>
                <a:cs typeface="Times New Roman" panose="02020603050405020304" pitchFamily="18" charset="0"/>
              </a:rPr>
              <a:t>o</a:t>
            </a:r>
            <a:r>
              <a:rPr lang="en-US" sz="1200" b="1" u="sng" dirty="0">
                <a:solidFill>
                  <a:srgbClr val="374051"/>
                </a:solidFill>
                <a:latin typeface="Times New Roman" panose="02020603050405020304" pitchFamily="18" charset="0"/>
                <a:cs typeface="Times New Roman" panose="02020603050405020304" pitchFamily="18" charset="0"/>
              </a:rPr>
              <a:t>ti</a:t>
            </a:r>
            <a:r>
              <a:rPr lang="en-US" sz="1200" b="1" u="sng" spc="-10" dirty="0">
                <a:solidFill>
                  <a:srgbClr val="374051"/>
                </a:solidFill>
                <a:latin typeface="Times New Roman" panose="02020603050405020304" pitchFamily="18" charset="0"/>
                <a:cs typeface="Times New Roman" panose="02020603050405020304" pitchFamily="18" charset="0"/>
              </a:rPr>
              <a:t>f</a:t>
            </a:r>
            <a:r>
              <a:rPr lang="en-US" sz="1200" b="1" u="sng" spc="-5" dirty="0">
                <a:solidFill>
                  <a:srgbClr val="374051"/>
                </a:solidFill>
                <a:latin typeface="Times New Roman" panose="02020603050405020304" pitchFamily="18" charset="0"/>
                <a:cs typeface="Times New Roman" panose="02020603050405020304" pitchFamily="18" charset="0"/>
              </a:rPr>
              <a:t>ic</a:t>
            </a:r>
            <a:r>
              <a:rPr lang="en-US" sz="1200" b="1" u="sng" spc="-10" dirty="0">
                <a:solidFill>
                  <a:srgbClr val="374051"/>
                </a:solidFill>
                <a:latin typeface="Times New Roman" panose="02020603050405020304" pitchFamily="18" charset="0"/>
                <a:cs typeface="Times New Roman" panose="02020603050405020304" pitchFamily="18" charset="0"/>
              </a:rPr>
              <a:t>ation</a:t>
            </a:r>
            <a:r>
              <a:rPr lang="en-US" sz="1200" b="1" u="sng" spc="25" dirty="0">
                <a:solidFill>
                  <a:srgbClr val="374051"/>
                </a:solidFill>
                <a:latin typeface="Times New Roman" panose="02020603050405020304" pitchFamily="18" charset="0"/>
                <a:cs typeface="Times New Roman" panose="02020603050405020304" pitchFamily="18" charset="0"/>
              </a:rPr>
              <a:t> </a:t>
            </a:r>
            <a:r>
              <a:rPr lang="en-US" sz="1200" b="1" u="sng" spc="-10" dirty="0">
                <a:solidFill>
                  <a:srgbClr val="374051"/>
                </a:solidFill>
                <a:latin typeface="Times New Roman" panose="02020603050405020304" pitchFamily="18" charset="0"/>
                <a:cs typeface="Times New Roman" panose="02020603050405020304" pitchFamily="18" charset="0"/>
              </a:rPr>
              <a:t>s</a:t>
            </a:r>
            <a:r>
              <a:rPr lang="en-US" sz="1200" b="1" u="sng" spc="-15" dirty="0">
                <a:solidFill>
                  <a:srgbClr val="374051"/>
                </a:solidFill>
                <a:latin typeface="Times New Roman" panose="02020603050405020304" pitchFamily="18" charset="0"/>
                <a:cs typeface="Times New Roman" panose="02020603050405020304" pitchFamily="18" charset="0"/>
              </a:rPr>
              <a:t>y</a:t>
            </a:r>
            <a:r>
              <a:rPr lang="en-US" sz="1200" b="1" u="sng" spc="-10" dirty="0">
                <a:solidFill>
                  <a:srgbClr val="374051"/>
                </a:solidFill>
                <a:latin typeface="Times New Roman" panose="02020603050405020304" pitchFamily="18" charset="0"/>
                <a:cs typeface="Times New Roman" panose="02020603050405020304" pitchFamily="18" charset="0"/>
              </a:rPr>
              <a:t>s</a:t>
            </a:r>
            <a:r>
              <a:rPr lang="en-US" sz="1200" b="1" u="sng" dirty="0">
                <a:solidFill>
                  <a:srgbClr val="374051"/>
                </a:solidFill>
                <a:latin typeface="Times New Roman" panose="02020603050405020304" pitchFamily="18" charset="0"/>
                <a:cs typeface="Times New Roman" panose="02020603050405020304" pitchFamily="18" charset="0"/>
              </a:rPr>
              <a:t>te</a:t>
            </a:r>
            <a:r>
              <a:rPr lang="en-US" sz="1200" b="1" u="sng" spc="-5" dirty="0">
                <a:solidFill>
                  <a:srgbClr val="374051"/>
                </a:solidFill>
                <a:latin typeface="Times New Roman" panose="02020603050405020304" pitchFamily="18" charset="0"/>
                <a:cs typeface="Times New Roman" panose="02020603050405020304" pitchFamily="18" charset="0"/>
              </a:rPr>
              <a:t>m:</a:t>
            </a:r>
            <a:r>
              <a:rPr lang="en-US" sz="1200" b="1" u="sng"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U</a:t>
            </a:r>
            <a:r>
              <a:rPr lang="en-US" sz="1200" spc="5" dirty="0">
                <a:solidFill>
                  <a:srgbClr val="374051"/>
                </a:solidFill>
                <a:latin typeface="Times New Roman" panose="02020603050405020304" pitchFamily="18" charset="0"/>
                <a:cs typeface="Times New Roman" panose="02020603050405020304" pitchFamily="18" charset="0"/>
              </a:rPr>
              <a:t>s</a:t>
            </a:r>
            <a:r>
              <a:rPr lang="en-US" sz="1200" spc="-15" dirty="0">
                <a:solidFill>
                  <a:srgbClr val="374051"/>
                </a:solidFill>
                <a:latin typeface="Times New Roman" panose="02020603050405020304" pitchFamily="18" charset="0"/>
                <a:cs typeface="Times New Roman" panose="02020603050405020304" pitchFamily="18" charset="0"/>
              </a:rPr>
              <a:t>e</a:t>
            </a:r>
            <a:r>
              <a:rPr lang="en-US" sz="1200" spc="-5" dirty="0">
                <a:solidFill>
                  <a:srgbClr val="374051"/>
                </a:solidFill>
                <a:latin typeface="Times New Roman" panose="02020603050405020304" pitchFamily="18" charset="0"/>
                <a:cs typeface="Times New Roman" panose="02020603050405020304" pitchFamily="18" charset="0"/>
              </a:rPr>
              <a:t>rs</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shou</a:t>
            </a:r>
            <a:r>
              <a:rPr lang="en-US" sz="1200" spc="-5" dirty="0">
                <a:solidFill>
                  <a:srgbClr val="374051"/>
                </a:solidFill>
                <a:latin typeface="Times New Roman" panose="02020603050405020304" pitchFamily="18" charset="0"/>
                <a:cs typeface="Times New Roman" panose="02020603050405020304" pitchFamily="18" charset="0"/>
              </a:rPr>
              <a:t>l</a:t>
            </a:r>
            <a:r>
              <a:rPr lang="en-US" sz="1200" dirty="0">
                <a:solidFill>
                  <a:srgbClr val="374051"/>
                </a:solidFill>
                <a:latin typeface="Times New Roman" panose="02020603050405020304" pitchFamily="18" charset="0"/>
                <a:cs typeface="Times New Roman" panose="02020603050405020304" pitchFamily="18" charset="0"/>
              </a:rPr>
              <a:t>d</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rec</a:t>
            </a:r>
            <a:r>
              <a:rPr lang="en-US" sz="1200" spc="-20" dirty="0">
                <a:solidFill>
                  <a:srgbClr val="374051"/>
                </a:solidFill>
                <a:latin typeface="Times New Roman" panose="02020603050405020304" pitchFamily="18" charset="0"/>
                <a:cs typeface="Times New Roman" panose="02020603050405020304" pitchFamily="18" charset="0"/>
              </a:rPr>
              <a:t>e</a:t>
            </a:r>
            <a:r>
              <a:rPr lang="en-US" sz="1200" spc="-5" dirty="0">
                <a:solidFill>
                  <a:srgbClr val="374051"/>
                </a:solidFill>
                <a:latin typeface="Times New Roman" panose="02020603050405020304" pitchFamily="18" charset="0"/>
                <a:cs typeface="Times New Roman" panose="02020603050405020304" pitchFamily="18" charset="0"/>
              </a:rPr>
              <a:t>i</a:t>
            </a:r>
            <a:r>
              <a:rPr lang="en-US" sz="1200" spc="5" dirty="0">
                <a:solidFill>
                  <a:srgbClr val="374051"/>
                </a:solidFill>
                <a:latin typeface="Times New Roman" panose="02020603050405020304" pitchFamily="18" charset="0"/>
                <a:cs typeface="Times New Roman" panose="02020603050405020304" pitchFamily="18" charset="0"/>
              </a:rPr>
              <a:t>v</a:t>
            </a:r>
            <a:r>
              <a:rPr lang="en-US" sz="1200" spc="-10" dirty="0">
                <a:solidFill>
                  <a:srgbClr val="374051"/>
                </a:solidFill>
                <a:latin typeface="Times New Roman" panose="02020603050405020304" pitchFamily="18" charset="0"/>
                <a:cs typeface="Times New Roman" panose="02020603050405020304" pitchFamily="18" charset="0"/>
              </a:rPr>
              <a:t>e</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no</a:t>
            </a:r>
            <a:r>
              <a:rPr lang="en-US" sz="1200" dirty="0">
                <a:solidFill>
                  <a:srgbClr val="374051"/>
                </a:solidFill>
                <a:latin typeface="Times New Roman" panose="02020603050405020304" pitchFamily="18" charset="0"/>
                <a:cs typeface="Times New Roman" panose="02020603050405020304" pitchFamily="18" charset="0"/>
              </a:rPr>
              <a:t>ti</a:t>
            </a:r>
            <a:r>
              <a:rPr lang="en-US" sz="1200" spc="-10" dirty="0">
                <a:solidFill>
                  <a:srgbClr val="374051"/>
                </a:solidFill>
                <a:latin typeface="Times New Roman" panose="02020603050405020304" pitchFamily="18" charset="0"/>
                <a:cs typeface="Times New Roman" panose="02020603050405020304" pitchFamily="18" charset="0"/>
              </a:rPr>
              <a:t>f</a:t>
            </a:r>
            <a:r>
              <a:rPr lang="en-US" sz="1200" spc="-5" dirty="0">
                <a:solidFill>
                  <a:srgbClr val="374051"/>
                </a:solidFill>
                <a:latin typeface="Times New Roman" panose="02020603050405020304" pitchFamily="18" charset="0"/>
                <a:cs typeface="Times New Roman" panose="02020603050405020304" pitchFamily="18" charset="0"/>
              </a:rPr>
              <a:t>ic</a:t>
            </a:r>
            <a:r>
              <a:rPr lang="en-US" sz="1200" spc="-10" dirty="0">
                <a:solidFill>
                  <a:srgbClr val="374051"/>
                </a:solidFill>
                <a:latin typeface="Times New Roman" panose="02020603050405020304" pitchFamily="18" charset="0"/>
                <a:cs typeface="Times New Roman" panose="02020603050405020304" pitchFamily="18" charset="0"/>
              </a:rPr>
              <a:t>ation</a:t>
            </a:r>
            <a:r>
              <a:rPr lang="en-US" sz="1200" dirty="0">
                <a:solidFill>
                  <a:srgbClr val="374051"/>
                </a:solidFill>
                <a:latin typeface="Times New Roman" panose="02020603050405020304" pitchFamily="18" charset="0"/>
                <a:cs typeface="Times New Roman" panose="02020603050405020304" pitchFamily="18" charset="0"/>
              </a:rPr>
              <a:t>s</a:t>
            </a:r>
            <a:r>
              <a:rPr lang="en-US" sz="1200" spc="15" dirty="0">
                <a:solidFill>
                  <a:srgbClr val="374051"/>
                </a:solidFill>
                <a:latin typeface="Times New Roman" panose="02020603050405020304" pitchFamily="18" charset="0"/>
                <a:cs typeface="Times New Roman" panose="02020603050405020304" pitchFamily="18" charset="0"/>
              </a:rPr>
              <a:t> </a:t>
            </a:r>
            <a:r>
              <a:rPr lang="en-US" sz="1200" spc="-15" dirty="0">
                <a:solidFill>
                  <a:srgbClr val="374051"/>
                </a:solidFill>
                <a:latin typeface="Times New Roman" panose="02020603050405020304" pitchFamily="18" charset="0"/>
                <a:cs typeface="Times New Roman" panose="02020603050405020304" pitchFamily="18" charset="0"/>
              </a:rPr>
              <a:t>w</a:t>
            </a:r>
            <a:r>
              <a:rPr lang="en-US" sz="1200" spc="-10" dirty="0">
                <a:solidFill>
                  <a:srgbClr val="374051"/>
                </a:solidFill>
                <a:latin typeface="Times New Roman" panose="02020603050405020304" pitchFamily="18" charset="0"/>
                <a:cs typeface="Times New Roman" panose="02020603050405020304" pitchFamily="18" charset="0"/>
              </a:rPr>
              <a:t>h</a:t>
            </a:r>
            <a:r>
              <a:rPr lang="en-US" sz="1200" spc="-15" dirty="0">
                <a:solidFill>
                  <a:srgbClr val="374051"/>
                </a:solidFill>
                <a:latin typeface="Times New Roman" panose="02020603050405020304" pitchFamily="18" charset="0"/>
                <a:cs typeface="Times New Roman" panose="02020603050405020304" pitchFamily="18" charset="0"/>
              </a:rPr>
              <a:t>e</a:t>
            </a:r>
            <a:r>
              <a:rPr lang="en-US" sz="1200" spc="-10" dirty="0">
                <a:solidFill>
                  <a:srgbClr val="374051"/>
                </a:solidFill>
                <a:latin typeface="Times New Roman" panose="02020603050405020304" pitchFamily="18" charset="0"/>
                <a:cs typeface="Times New Roman" panose="02020603050405020304" pitchFamily="18" charset="0"/>
              </a:rPr>
              <a:t>n</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so</a:t>
            </a:r>
            <a:r>
              <a:rPr lang="en-US" sz="1200" spc="-5" dirty="0">
                <a:solidFill>
                  <a:srgbClr val="374051"/>
                </a:solidFill>
                <a:latin typeface="Times New Roman" panose="02020603050405020304" pitchFamily="18" charset="0"/>
                <a:cs typeface="Times New Roman" panose="02020603050405020304" pitchFamily="18" charset="0"/>
              </a:rPr>
              <a:t>me</a:t>
            </a:r>
            <a:r>
              <a:rPr lang="en-US" sz="1200" spc="-10" dirty="0">
                <a:solidFill>
                  <a:srgbClr val="374051"/>
                </a:solidFill>
                <a:latin typeface="Times New Roman" panose="02020603050405020304" pitchFamily="18" charset="0"/>
                <a:cs typeface="Times New Roman" panose="02020603050405020304" pitchFamily="18" charset="0"/>
              </a:rPr>
              <a:t>o</a:t>
            </a:r>
            <a:r>
              <a:rPr lang="en-US" sz="1200" spc="0" dirty="0">
                <a:solidFill>
                  <a:srgbClr val="374051"/>
                </a:solidFill>
                <a:latin typeface="Times New Roman" panose="02020603050405020304" pitchFamily="18" charset="0"/>
                <a:cs typeface="Times New Roman" panose="02020603050405020304" pitchFamily="18" charset="0"/>
              </a:rPr>
              <a:t>n</a:t>
            </a:r>
            <a:r>
              <a:rPr lang="en-US" sz="1200" spc="-10" dirty="0">
                <a:solidFill>
                  <a:srgbClr val="374051"/>
                </a:solidFill>
                <a:latin typeface="Times New Roman" panose="02020603050405020304" pitchFamily="18" charset="0"/>
                <a:cs typeface="Times New Roman" panose="02020603050405020304" pitchFamily="18" charset="0"/>
              </a:rPr>
              <a:t>e</a:t>
            </a:r>
            <a:r>
              <a:rPr lang="en-US" sz="1200" spc="-5"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comm</a:t>
            </a:r>
            <a:r>
              <a:rPr lang="en-US" sz="1200" spc="-5" dirty="0">
                <a:solidFill>
                  <a:srgbClr val="374051"/>
                </a:solidFill>
                <a:latin typeface="Times New Roman" panose="02020603050405020304" pitchFamily="18" charset="0"/>
                <a:cs typeface="Times New Roman" panose="02020603050405020304" pitchFamily="18" charset="0"/>
              </a:rPr>
              <a:t>e</a:t>
            </a:r>
            <a:r>
              <a:rPr lang="en-US" sz="1200" spc="-10" dirty="0">
                <a:solidFill>
                  <a:srgbClr val="374051"/>
                </a:solidFill>
                <a:latin typeface="Times New Roman" panose="02020603050405020304" pitchFamily="18" charset="0"/>
                <a:cs typeface="Times New Roman" panose="02020603050405020304" pitchFamily="18" charset="0"/>
              </a:rPr>
              <a:t>n</a:t>
            </a:r>
            <a:r>
              <a:rPr lang="en-US" sz="1200" dirty="0">
                <a:solidFill>
                  <a:srgbClr val="374051"/>
                </a:solidFill>
                <a:latin typeface="Times New Roman" panose="02020603050405020304" pitchFamily="18" charset="0"/>
                <a:cs typeface="Times New Roman" panose="02020603050405020304" pitchFamily="18" charset="0"/>
              </a:rPr>
              <a:t>ts</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on</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thei</a:t>
            </a:r>
            <a:r>
              <a:rPr lang="en-US" sz="1200" spc="-5" dirty="0">
                <a:solidFill>
                  <a:srgbClr val="374051"/>
                </a:solidFill>
                <a:latin typeface="Times New Roman" panose="02020603050405020304" pitchFamily="18" charset="0"/>
                <a:cs typeface="Times New Roman" panose="02020603050405020304" pitchFamily="18" charset="0"/>
              </a:rPr>
              <a:t>r</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blo</a:t>
            </a:r>
            <a:r>
              <a:rPr lang="en-US" sz="1200" spc="-10" dirty="0">
                <a:solidFill>
                  <a:srgbClr val="374051"/>
                </a:solidFill>
                <a:latin typeface="Times New Roman" panose="02020603050405020304" pitchFamily="18" charset="0"/>
                <a:cs typeface="Times New Roman" panose="02020603050405020304" pitchFamily="18" charset="0"/>
              </a:rPr>
              <a:t>g</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pos</a:t>
            </a:r>
            <a:r>
              <a:rPr lang="en-US" sz="1200" spc="-5" dirty="0">
                <a:solidFill>
                  <a:srgbClr val="374051"/>
                </a:solidFill>
                <a:latin typeface="Times New Roman" panose="02020603050405020304" pitchFamily="18" charset="0"/>
                <a:cs typeface="Times New Roman" panose="02020603050405020304" pitchFamily="18" charset="0"/>
              </a:rPr>
              <a:t>t,</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or</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20" dirty="0">
                <a:solidFill>
                  <a:srgbClr val="374051"/>
                </a:solidFill>
                <a:latin typeface="Times New Roman" panose="02020603050405020304" pitchFamily="18" charset="0"/>
                <a:cs typeface="Times New Roman" panose="02020603050405020304" pitchFamily="18" charset="0"/>
              </a:rPr>
              <a:t>w</a:t>
            </a:r>
            <a:r>
              <a:rPr lang="en-US" sz="1200" spc="-10" dirty="0">
                <a:solidFill>
                  <a:srgbClr val="374051"/>
                </a:solidFill>
                <a:latin typeface="Times New Roman" panose="02020603050405020304" pitchFamily="18" charset="0"/>
                <a:cs typeface="Times New Roman" panose="02020603050405020304" pitchFamily="18" charset="0"/>
              </a:rPr>
              <a:t>h</a:t>
            </a:r>
            <a:r>
              <a:rPr lang="en-US" sz="1200" spc="-15" dirty="0">
                <a:solidFill>
                  <a:srgbClr val="374051"/>
                </a:solidFill>
                <a:latin typeface="Times New Roman" panose="02020603050405020304" pitchFamily="18" charset="0"/>
                <a:cs typeface="Times New Roman" panose="02020603050405020304" pitchFamily="18" charset="0"/>
              </a:rPr>
              <a:t>e</a:t>
            </a:r>
            <a:r>
              <a:rPr lang="en-US" sz="1200" spc="-10" dirty="0">
                <a:solidFill>
                  <a:srgbClr val="374051"/>
                </a:solidFill>
                <a:latin typeface="Times New Roman" panose="02020603050405020304" pitchFamily="18" charset="0"/>
                <a:cs typeface="Times New Roman" panose="02020603050405020304" pitchFamily="18" charset="0"/>
              </a:rPr>
              <a:t>n</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thei</a:t>
            </a:r>
            <a:r>
              <a:rPr lang="en-US" sz="1200" spc="-5" dirty="0">
                <a:solidFill>
                  <a:srgbClr val="374051"/>
                </a:solidFill>
                <a:latin typeface="Times New Roman" panose="02020603050405020304" pitchFamily="18" charset="0"/>
                <a:cs typeface="Times New Roman" panose="02020603050405020304" pitchFamily="18" charset="0"/>
              </a:rPr>
              <a:t>r</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blo</a:t>
            </a:r>
            <a:r>
              <a:rPr lang="en-US" sz="1200" spc="-10" dirty="0">
                <a:solidFill>
                  <a:srgbClr val="374051"/>
                </a:solidFill>
                <a:latin typeface="Times New Roman" panose="02020603050405020304" pitchFamily="18" charset="0"/>
                <a:cs typeface="Times New Roman" panose="02020603050405020304" pitchFamily="18" charset="0"/>
              </a:rPr>
              <a:t>g</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pos</a:t>
            </a:r>
            <a:r>
              <a:rPr lang="en-US" sz="1200" spc="-5" dirty="0">
                <a:solidFill>
                  <a:srgbClr val="374051"/>
                </a:solidFill>
                <a:latin typeface="Times New Roman" panose="02020603050405020304" pitchFamily="18" charset="0"/>
                <a:cs typeface="Times New Roman" panose="02020603050405020304" pitchFamily="18" charset="0"/>
              </a:rPr>
              <a:t>t</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i</a:t>
            </a:r>
            <a:r>
              <a:rPr lang="en-US" sz="1200" dirty="0">
                <a:solidFill>
                  <a:srgbClr val="374051"/>
                </a:solidFill>
                <a:latin typeface="Times New Roman" panose="02020603050405020304" pitchFamily="18" charset="0"/>
                <a:cs typeface="Times New Roman" panose="02020603050405020304" pitchFamily="18" charset="0"/>
              </a:rPr>
              <a:t>s</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5" dirty="0">
                <a:solidFill>
                  <a:srgbClr val="374051"/>
                </a:solidFill>
                <a:latin typeface="Times New Roman" panose="02020603050405020304" pitchFamily="18" charset="0"/>
                <a:cs typeface="Times New Roman" panose="02020603050405020304" pitchFamily="18" charset="0"/>
              </a:rPr>
              <a:t>f</a:t>
            </a:r>
            <a:r>
              <a:rPr lang="en-US" sz="1200" spc="-20" dirty="0">
                <a:solidFill>
                  <a:srgbClr val="374051"/>
                </a:solidFill>
                <a:latin typeface="Times New Roman" panose="02020603050405020304" pitchFamily="18" charset="0"/>
                <a:cs typeface="Times New Roman" panose="02020603050405020304" pitchFamily="18" charset="0"/>
              </a:rPr>
              <a:t>e</a:t>
            </a:r>
            <a:r>
              <a:rPr lang="en-US" sz="1200" spc="-5" dirty="0">
                <a:solidFill>
                  <a:srgbClr val="374051"/>
                </a:solidFill>
                <a:latin typeface="Times New Roman" panose="02020603050405020304" pitchFamily="18" charset="0"/>
                <a:cs typeface="Times New Roman" panose="02020603050405020304" pitchFamily="18" charset="0"/>
              </a:rPr>
              <a:t>atu</a:t>
            </a:r>
            <a:r>
              <a:rPr lang="en-US" sz="1200" spc="-10" dirty="0">
                <a:solidFill>
                  <a:srgbClr val="374051"/>
                </a:solidFill>
                <a:latin typeface="Times New Roman" panose="02020603050405020304" pitchFamily="18" charset="0"/>
                <a:cs typeface="Times New Roman" panose="02020603050405020304" pitchFamily="18" charset="0"/>
              </a:rPr>
              <a:t>red</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or</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shar</a:t>
            </a:r>
            <a:r>
              <a:rPr lang="en-US" sz="1200" spc="-15" dirty="0">
                <a:solidFill>
                  <a:srgbClr val="374051"/>
                </a:solidFill>
                <a:latin typeface="Times New Roman" panose="02020603050405020304" pitchFamily="18" charset="0"/>
                <a:cs typeface="Times New Roman" panose="02020603050405020304" pitchFamily="18" charset="0"/>
              </a:rPr>
              <a:t>e</a:t>
            </a:r>
            <a:r>
              <a:rPr lang="en-US" sz="1200" spc="-5" dirty="0">
                <a:solidFill>
                  <a:srgbClr val="374051"/>
                </a:solidFill>
                <a:latin typeface="Times New Roman" panose="02020603050405020304" pitchFamily="18" charset="0"/>
                <a:cs typeface="Times New Roman" panose="02020603050405020304" pitchFamily="18" charset="0"/>
              </a:rPr>
              <a:t>d.</a:t>
            </a:r>
            <a:endParaRPr lang="en-US" sz="1200" dirty="0">
              <a:latin typeface="Times New Roman" panose="02020603050405020304" pitchFamily="18" charset="0"/>
              <a:cs typeface="Times New Roman" panose="02020603050405020304" pitchFamily="18" charset="0"/>
            </a:endParaRPr>
          </a:p>
          <a:p>
            <a:pPr marL="469265" marR="340995" indent="-227965">
              <a:lnSpc>
                <a:spcPts val="1600"/>
              </a:lnSpc>
              <a:spcBef>
                <a:spcPts val="75"/>
              </a:spcBef>
              <a:buClr>
                <a:srgbClr val="374051"/>
              </a:buClr>
              <a:buFont typeface="Segoe UI"/>
              <a:buAutoNum type="arabicPeriod"/>
              <a:tabLst>
                <a:tab pos="469900" algn="l"/>
              </a:tabLst>
            </a:pPr>
            <a:r>
              <a:rPr lang="en-US" sz="1200" b="1" u="sng" spc="-5" dirty="0">
                <a:solidFill>
                  <a:srgbClr val="374051"/>
                </a:solidFill>
                <a:latin typeface="Times New Roman" panose="02020603050405020304" pitchFamily="18" charset="0"/>
                <a:cs typeface="Times New Roman" panose="02020603050405020304" pitchFamily="18" charset="0"/>
              </a:rPr>
              <a:t>B</a:t>
            </a:r>
            <a:r>
              <a:rPr lang="en-US" sz="1200" b="1" u="sng" spc="-10" dirty="0">
                <a:solidFill>
                  <a:srgbClr val="374051"/>
                </a:solidFill>
                <a:latin typeface="Times New Roman" panose="02020603050405020304" pitchFamily="18" charset="0"/>
                <a:cs typeface="Times New Roman" panose="02020603050405020304" pitchFamily="18" charset="0"/>
              </a:rPr>
              <a:t>log</a:t>
            </a:r>
            <a:r>
              <a:rPr lang="en-US" sz="1200" b="1" u="sng" spc="25" dirty="0">
                <a:solidFill>
                  <a:srgbClr val="374051"/>
                </a:solidFill>
                <a:latin typeface="Times New Roman" panose="02020603050405020304" pitchFamily="18" charset="0"/>
                <a:cs typeface="Times New Roman" panose="02020603050405020304" pitchFamily="18" charset="0"/>
              </a:rPr>
              <a:t> </a:t>
            </a:r>
            <a:r>
              <a:rPr lang="en-US" sz="1200" b="1" u="sng" spc="-10" dirty="0">
                <a:solidFill>
                  <a:srgbClr val="374051"/>
                </a:solidFill>
                <a:latin typeface="Times New Roman" panose="02020603050405020304" pitchFamily="18" charset="0"/>
                <a:cs typeface="Times New Roman" panose="02020603050405020304" pitchFamily="18" charset="0"/>
              </a:rPr>
              <a:t>categor</a:t>
            </a:r>
            <a:r>
              <a:rPr lang="en-US" sz="1200" b="1" u="sng" spc="-5" dirty="0">
                <a:solidFill>
                  <a:srgbClr val="374051"/>
                </a:solidFill>
                <a:latin typeface="Times New Roman" panose="02020603050405020304" pitchFamily="18" charset="0"/>
                <a:cs typeface="Times New Roman" panose="02020603050405020304" pitchFamily="18" charset="0"/>
              </a:rPr>
              <a:t>i</a:t>
            </a:r>
            <a:r>
              <a:rPr lang="en-US" sz="1200" b="1" u="sng" spc="-10" dirty="0">
                <a:solidFill>
                  <a:srgbClr val="374051"/>
                </a:solidFill>
                <a:latin typeface="Times New Roman" panose="02020603050405020304" pitchFamily="18" charset="0"/>
                <a:cs typeface="Times New Roman" panose="02020603050405020304" pitchFamily="18" charset="0"/>
              </a:rPr>
              <a:t>es</a:t>
            </a:r>
            <a:r>
              <a:rPr lang="en-US" sz="1200" b="1" u="sng" spc="-5" dirty="0">
                <a:solidFill>
                  <a:srgbClr val="374051"/>
                </a:solidFill>
                <a:latin typeface="Times New Roman" panose="02020603050405020304" pitchFamily="18" charset="0"/>
                <a:cs typeface="Times New Roman" panose="02020603050405020304" pitchFamily="18" charset="0"/>
              </a:rPr>
              <a:t>:</a:t>
            </a:r>
            <a:r>
              <a:rPr lang="en-US" sz="1200" b="1" u="sng" spc="25"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Us</a:t>
            </a:r>
            <a:r>
              <a:rPr lang="en-US" sz="1200" spc="-10" dirty="0">
                <a:solidFill>
                  <a:srgbClr val="374051"/>
                </a:solidFill>
                <a:latin typeface="Times New Roman" panose="02020603050405020304" pitchFamily="18" charset="0"/>
                <a:cs typeface="Times New Roman" panose="02020603050405020304" pitchFamily="18" charset="0"/>
              </a:rPr>
              <a:t>e</a:t>
            </a:r>
            <a:r>
              <a:rPr lang="en-US" sz="1200" spc="0" dirty="0">
                <a:solidFill>
                  <a:srgbClr val="374051"/>
                </a:solidFill>
                <a:latin typeface="Times New Roman" panose="02020603050405020304" pitchFamily="18" charset="0"/>
                <a:cs typeface="Times New Roman" panose="02020603050405020304" pitchFamily="18" charset="0"/>
              </a:rPr>
              <a:t>r</a:t>
            </a:r>
            <a:r>
              <a:rPr lang="en-US" sz="1200" dirty="0">
                <a:solidFill>
                  <a:srgbClr val="374051"/>
                </a:solidFill>
                <a:latin typeface="Times New Roman" panose="02020603050405020304" pitchFamily="18" charset="0"/>
                <a:cs typeface="Times New Roman" panose="02020603050405020304" pitchFamily="18" charset="0"/>
              </a:rPr>
              <a:t>s</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shou</a:t>
            </a:r>
            <a:r>
              <a:rPr lang="en-US" sz="1200" spc="-5" dirty="0">
                <a:solidFill>
                  <a:srgbClr val="374051"/>
                </a:solidFill>
                <a:latin typeface="Times New Roman" panose="02020603050405020304" pitchFamily="18" charset="0"/>
                <a:cs typeface="Times New Roman" panose="02020603050405020304" pitchFamily="18" charset="0"/>
              </a:rPr>
              <a:t>l</a:t>
            </a:r>
            <a:r>
              <a:rPr lang="en-US" sz="1200" dirty="0">
                <a:solidFill>
                  <a:srgbClr val="374051"/>
                </a:solidFill>
                <a:latin typeface="Times New Roman" panose="02020603050405020304" pitchFamily="18" charset="0"/>
                <a:cs typeface="Times New Roman" panose="02020603050405020304" pitchFamily="18" charset="0"/>
              </a:rPr>
              <a:t>d</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be</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ab</a:t>
            </a:r>
            <a:r>
              <a:rPr lang="en-US" sz="1200" spc="-5" dirty="0">
                <a:solidFill>
                  <a:srgbClr val="374051"/>
                </a:solidFill>
                <a:latin typeface="Times New Roman" panose="02020603050405020304" pitchFamily="18" charset="0"/>
                <a:cs typeface="Times New Roman" panose="02020603050405020304" pitchFamily="18" charset="0"/>
              </a:rPr>
              <a:t>l</a:t>
            </a:r>
            <a:r>
              <a:rPr lang="en-US" sz="1200" dirty="0">
                <a:solidFill>
                  <a:srgbClr val="374051"/>
                </a:solidFill>
                <a:latin typeface="Times New Roman" panose="02020603050405020304" pitchFamily="18" charset="0"/>
                <a:cs typeface="Times New Roman" panose="02020603050405020304" pitchFamily="18" charset="0"/>
              </a:rPr>
              <a:t>e</a:t>
            </a:r>
            <a:r>
              <a:rPr lang="en-US" sz="1200" spc="1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to</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cat</a:t>
            </a:r>
            <a:r>
              <a:rPr lang="en-US" sz="1200" spc="-5" dirty="0">
                <a:solidFill>
                  <a:srgbClr val="374051"/>
                </a:solidFill>
                <a:latin typeface="Times New Roman" panose="02020603050405020304" pitchFamily="18" charset="0"/>
                <a:cs typeface="Times New Roman" panose="02020603050405020304" pitchFamily="18" charset="0"/>
              </a:rPr>
              <a:t>e</a:t>
            </a:r>
            <a:r>
              <a:rPr lang="en-US" sz="1200" spc="-10" dirty="0">
                <a:solidFill>
                  <a:srgbClr val="374051"/>
                </a:solidFill>
                <a:latin typeface="Times New Roman" panose="02020603050405020304" pitchFamily="18" charset="0"/>
                <a:cs typeface="Times New Roman" panose="02020603050405020304" pitchFamily="18" charset="0"/>
              </a:rPr>
              <a:t>g</a:t>
            </a:r>
            <a:r>
              <a:rPr lang="en-US" sz="1200" spc="5" dirty="0">
                <a:solidFill>
                  <a:srgbClr val="374051"/>
                </a:solidFill>
                <a:latin typeface="Times New Roman" panose="02020603050405020304" pitchFamily="18" charset="0"/>
                <a:cs typeface="Times New Roman" panose="02020603050405020304" pitchFamily="18" charset="0"/>
              </a:rPr>
              <a:t>o</a:t>
            </a:r>
            <a:r>
              <a:rPr lang="en-US" sz="1200" spc="-5" dirty="0">
                <a:solidFill>
                  <a:srgbClr val="374051"/>
                </a:solidFill>
                <a:latin typeface="Times New Roman" panose="02020603050405020304" pitchFamily="18" charset="0"/>
                <a:cs typeface="Times New Roman" panose="02020603050405020304" pitchFamily="18" charset="0"/>
              </a:rPr>
              <a:t>rize</a:t>
            </a:r>
            <a:r>
              <a:rPr lang="en-US" sz="1200" spc="1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thei</a:t>
            </a:r>
            <a:r>
              <a:rPr lang="en-US" sz="1200" spc="-5" dirty="0">
                <a:solidFill>
                  <a:srgbClr val="374051"/>
                </a:solidFill>
                <a:latin typeface="Times New Roman" panose="02020603050405020304" pitchFamily="18" charset="0"/>
                <a:cs typeface="Times New Roman" panose="02020603050405020304" pitchFamily="18" charset="0"/>
              </a:rPr>
              <a:t>r</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blo</a:t>
            </a:r>
            <a:r>
              <a:rPr lang="en-US" sz="1200" spc="-10" dirty="0">
                <a:solidFill>
                  <a:srgbClr val="374051"/>
                </a:solidFill>
                <a:latin typeface="Times New Roman" panose="02020603050405020304" pitchFamily="18" charset="0"/>
                <a:cs typeface="Times New Roman" panose="02020603050405020304" pitchFamily="18" charset="0"/>
              </a:rPr>
              <a:t>g</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pos</a:t>
            </a:r>
            <a:r>
              <a:rPr lang="en-US" sz="1200" dirty="0">
                <a:solidFill>
                  <a:srgbClr val="374051"/>
                </a:solidFill>
                <a:latin typeface="Times New Roman" panose="02020603050405020304" pitchFamily="18" charset="0"/>
                <a:cs typeface="Times New Roman" panose="02020603050405020304" pitchFamily="18" charset="0"/>
              </a:rPr>
              <a:t>ts</a:t>
            </a:r>
            <a:r>
              <a:rPr lang="en-US" sz="1200" spc="3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into</a:t>
            </a:r>
            <a:r>
              <a:rPr lang="en-US" sz="1200" spc="-5"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di</a:t>
            </a:r>
            <a:r>
              <a:rPr lang="en-US" sz="1200" spc="-10" dirty="0">
                <a:solidFill>
                  <a:srgbClr val="374051"/>
                </a:solidFill>
                <a:latin typeface="Times New Roman" panose="02020603050405020304" pitchFamily="18" charset="0"/>
                <a:cs typeface="Times New Roman" panose="02020603050405020304" pitchFamily="18" charset="0"/>
              </a:rPr>
              <a:t>f</a:t>
            </a:r>
            <a:r>
              <a:rPr lang="en-US" sz="1200" spc="-5" dirty="0">
                <a:solidFill>
                  <a:srgbClr val="374051"/>
                </a:solidFill>
                <a:latin typeface="Times New Roman" panose="02020603050405020304" pitchFamily="18" charset="0"/>
                <a:cs typeface="Times New Roman" panose="02020603050405020304" pitchFamily="18" charset="0"/>
              </a:rPr>
              <a:t>f</a:t>
            </a:r>
            <a:r>
              <a:rPr lang="en-US" sz="1200" spc="-20" dirty="0">
                <a:solidFill>
                  <a:srgbClr val="374051"/>
                </a:solidFill>
                <a:latin typeface="Times New Roman" panose="02020603050405020304" pitchFamily="18" charset="0"/>
                <a:cs typeface="Times New Roman" panose="02020603050405020304" pitchFamily="18" charset="0"/>
              </a:rPr>
              <a:t>e</a:t>
            </a:r>
            <a:r>
              <a:rPr lang="en-US" sz="1200" spc="-10" dirty="0">
                <a:solidFill>
                  <a:srgbClr val="374051"/>
                </a:solidFill>
                <a:latin typeface="Times New Roman" panose="02020603050405020304" pitchFamily="18" charset="0"/>
                <a:cs typeface="Times New Roman" panose="02020603050405020304" pitchFamily="18" charset="0"/>
              </a:rPr>
              <a:t>rent</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20" dirty="0">
                <a:solidFill>
                  <a:srgbClr val="374051"/>
                </a:solidFill>
                <a:latin typeface="Times New Roman" panose="02020603050405020304" pitchFamily="18" charset="0"/>
                <a:cs typeface="Times New Roman" panose="02020603050405020304" pitchFamily="18" charset="0"/>
              </a:rPr>
              <a:t>c</a:t>
            </a:r>
            <a:r>
              <a:rPr lang="en-US" sz="1200" spc="-10" dirty="0">
                <a:solidFill>
                  <a:srgbClr val="374051"/>
                </a:solidFill>
                <a:latin typeface="Times New Roman" panose="02020603050405020304" pitchFamily="18" charset="0"/>
                <a:cs typeface="Times New Roman" panose="02020603050405020304" pitchFamily="18" charset="0"/>
              </a:rPr>
              <a:t>ategori</a:t>
            </a:r>
            <a:r>
              <a:rPr lang="en-US" sz="1200" spc="-15" dirty="0">
                <a:solidFill>
                  <a:srgbClr val="374051"/>
                </a:solidFill>
                <a:latin typeface="Times New Roman" panose="02020603050405020304" pitchFamily="18" charset="0"/>
                <a:cs typeface="Times New Roman" panose="02020603050405020304" pitchFamily="18" charset="0"/>
              </a:rPr>
              <a:t>e</a:t>
            </a:r>
            <a:r>
              <a:rPr lang="en-US" sz="1200" dirty="0">
                <a:solidFill>
                  <a:srgbClr val="374051"/>
                </a:solidFill>
                <a:latin typeface="Times New Roman" panose="02020603050405020304" pitchFamily="18" charset="0"/>
                <a:cs typeface="Times New Roman" panose="02020603050405020304" pitchFamily="18" charset="0"/>
              </a:rPr>
              <a:t>s</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5" dirty="0">
                <a:solidFill>
                  <a:srgbClr val="374051"/>
                </a:solidFill>
                <a:latin typeface="Times New Roman" panose="02020603050405020304" pitchFamily="18" charset="0"/>
                <a:cs typeface="Times New Roman" panose="02020603050405020304" pitchFamily="18" charset="0"/>
              </a:rPr>
              <a:t>for</a:t>
            </a:r>
            <a:r>
              <a:rPr lang="en-US" sz="1200" spc="35" dirty="0">
                <a:solidFill>
                  <a:srgbClr val="374051"/>
                </a:solidFill>
                <a:latin typeface="Times New Roman" panose="02020603050405020304" pitchFamily="18" charset="0"/>
                <a:cs typeface="Times New Roman" panose="02020603050405020304" pitchFamily="18" charset="0"/>
              </a:rPr>
              <a:t> </a:t>
            </a:r>
            <a:r>
              <a:rPr lang="en-US" sz="1200" spc="-15" dirty="0">
                <a:solidFill>
                  <a:srgbClr val="374051"/>
                </a:solidFill>
                <a:latin typeface="Times New Roman" panose="02020603050405020304" pitchFamily="18" charset="0"/>
                <a:cs typeface="Times New Roman" panose="02020603050405020304" pitchFamily="18" charset="0"/>
              </a:rPr>
              <a:t>e</a:t>
            </a:r>
            <a:r>
              <a:rPr lang="en-US" sz="1200" dirty="0">
                <a:solidFill>
                  <a:srgbClr val="374051"/>
                </a:solidFill>
                <a:latin typeface="Times New Roman" panose="02020603050405020304" pitchFamily="18" charset="0"/>
                <a:cs typeface="Times New Roman" panose="02020603050405020304" pitchFamily="18" charset="0"/>
              </a:rPr>
              <a:t>a</a:t>
            </a:r>
            <a:r>
              <a:rPr lang="en-US" sz="1200" spc="-5" dirty="0">
                <a:solidFill>
                  <a:srgbClr val="374051"/>
                </a:solidFill>
                <a:latin typeface="Times New Roman" panose="02020603050405020304" pitchFamily="18" charset="0"/>
                <a:cs typeface="Times New Roman" panose="02020603050405020304" pitchFamily="18" charset="0"/>
              </a:rPr>
              <a:t>s</a:t>
            </a:r>
            <a:r>
              <a:rPr lang="en-US" sz="1200" spc="-10" dirty="0">
                <a:solidFill>
                  <a:srgbClr val="374051"/>
                </a:solidFill>
                <a:latin typeface="Times New Roman" panose="02020603050405020304" pitchFamily="18" charset="0"/>
                <a:cs typeface="Times New Roman" panose="02020603050405020304" pitchFamily="18" charset="0"/>
              </a:rPr>
              <a:t>y</a:t>
            </a:r>
            <a:r>
              <a:rPr lang="en-US" sz="1200" spc="3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ac</a:t>
            </a:r>
            <a:r>
              <a:rPr lang="en-US" sz="1200" spc="-15" dirty="0">
                <a:solidFill>
                  <a:srgbClr val="374051"/>
                </a:solidFill>
                <a:latin typeface="Times New Roman" panose="02020603050405020304" pitchFamily="18" charset="0"/>
                <a:cs typeface="Times New Roman" panose="02020603050405020304" pitchFamily="18" charset="0"/>
              </a:rPr>
              <a:t>c</a:t>
            </a:r>
            <a:r>
              <a:rPr lang="en-US" sz="1200" spc="-5" dirty="0">
                <a:solidFill>
                  <a:srgbClr val="374051"/>
                </a:solidFill>
                <a:latin typeface="Times New Roman" panose="02020603050405020304" pitchFamily="18" charset="0"/>
                <a:cs typeface="Times New Roman" panose="02020603050405020304" pitchFamily="18" charset="0"/>
              </a:rPr>
              <a:t>e</a:t>
            </a:r>
            <a:r>
              <a:rPr lang="en-US" sz="1200" spc="-10" dirty="0">
                <a:solidFill>
                  <a:srgbClr val="374051"/>
                </a:solidFill>
                <a:latin typeface="Times New Roman" panose="02020603050405020304" pitchFamily="18" charset="0"/>
                <a:cs typeface="Times New Roman" panose="02020603050405020304" pitchFamily="18" charset="0"/>
              </a:rPr>
              <a:t>s</a:t>
            </a:r>
            <a:r>
              <a:rPr lang="en-US" sz="1200" dirty="0">
                <a:solidFill>
                  <a:srgbClr val="374051"/>
                </a:solidFill>
                <a:latin typeface="Times New Roman" panose="02020603050405020304" pitchFamily="18" charset="0"/>
                <a:cs typeface="Times New Roman" panose="02020603050405020304" pitchFamily="18" charset="0"/>
              </a:rPr>
              <a:t>s</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and</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orga</a:t>
            </a:r>
            <a:r>
              <a:rPr lang="en-US" sz="1200" spc="-15" dirty="0">
                <a:solidFill>
                  <a:srgbClr val="374051"/>
                </a:solidFill>
                <a:latin typeface="Times New Roman" panose="02020603050405020304" pitchFamily="18" charset="0"/>
                <a:cs typeface="Times New Roman" panose="02020603050405020304" pitchFamily="18" charset="0"/>
              </a:rPr>
              <a:t>n</a:t>
            </a:r>
            <a:r>
              <a:rPr lang="en-US" sz="1200" spc="-5" dirty="0">
                <a:solidFill>
                  <a:srgbClr val="374051"/>
                </a:solidFill>
                <a:latin typeface="Times New Roman" panose="02020603050405020304" pitchFamily="18" charset="0"/>
                <a:cs typeface="Times New Roman" panose="02020603050405020304" pitchFamily="18" charset="0"/>
              </a:rPr>
              <a:t>ization.</a:t>
            </a:r>
            <a:endParaRPr lang="en-US" sz="1200" dirty="0">
              <a:latin typeface="Times New Roman" panose="02020603050405020304" pitchFamily="18" charset="0"/>
              <a:cs typeface="Times New Roman" panose="02020603050405020304" pitchFamily="18" charset="0"/>
            </a:endParaRPr>
          </a:p>
          <a:p>
            <a:pPr marL="469265" marR="129539" indent="-227965">
              <a:lnSpc>
                <a:spcPts val="1600"/>
              </a:lnSpc>
              <a:buClr>
                <a:srgbClr val="374051"/>
              </a:buClr>
              <a:buFont typeface="Segoe UI"/>
              <a:buAutoNum type="arabicPeriod"/>
              <a:tabLst>
                <a:tab pos="469900" algn="l"/>
              </a:tabLst>
            </a:pPr>
            <a:r>
              <a:rPr lang="en-US" sz="1200" b="1" u="sng" dirty="0">
                <a:solidFill>
                  <a:srgbClr val="374051"/>
                </a:solidFill>
                <a:latin typeface="Times New Roman" panose="02020603050405020304" pitchFamily="18" charset="0"/>
                <a:cs typeface="Times New Roman" panose="02020603050405020304" pitchFamily="18" charset="0"/>
              </a:rPr>
              <a:t>U</a:t>
            </a:r>
            <a:r>
              <a:rPr lang="en-US" sz="1200" b="1" u="sng" spc="-10" dirty="0">
                <a:solidFill>
                  <a:srgbClr val="374051"/>
                </a:solidFill>
                <a:latin typeface="Times New Roman" panose="02020603050405020304" pitchFamily="18" charset="0"/>
                <a:cs typeface="Times New Roman" panose="02020603050405020304" pitchFamily="18" charset="0"/>
              </a:rPr>
              <a:t>s</a:t>
            </a:r>
            <a:r>
              <a:rPr lang="en-US" sz="1200" b="1" u="sng" spc="-15" dirty="0">
                <a:solidFill>
                  <a:srgbClr val="374051"/>
                </a:solidFill>
                <a:latin typeface="Times New Roman" panose="02020603050405020304" pitchFamily="18" charset="0"/>
                <a:cs typeface="Times New Roman" panose="02020603050405020304" pitchFamily="18" charset="0"/>
              </a:rPr>
              <a:t>e</a:t>
            </a:r>
            <a:r>
              <a:rPr lang="en-US" sz="1200" b="1" u="sng" spc="-5" dirty="0">
                <a:solidFill>
                  <a:srgbClr val="374051"/>
                </a:solidFill>
                <a:latin typeface="Times New Roman" panose="02020603050405020304" pitchFamily="18" charset="0"/>
                <a:cs typeface="Times New Roman" panose="02020603050405020304" pitchFamily="18" charset="0"/>
              </a:rPr>
              <a:t>r</a:t>
            </a:r>
            <a:r>
              <a:rPr lang="en-US" sz="1200" b="1" u="sng" spc="25" dirty="0">
                <a:solidFill>
                  <a:srgbClr val="374051"/>
                </a:solidFill>
                <a:latin typeface="Times New Roman" panose="02020603050405020304" pitchFamily="18" charset="0"/>
                <a:cs typeface="Times New Roman" panose="02020603050405020304" pitchFamily="18" charset="0"/>
              </a:rPr>
              <a:t> </a:t>
            </a:r>
            <a:r>
              <a:rPr lang="en-US" sz="1200" b="1" u="sng" spc="-10" dirty="0">
                <a:solidFill>
                  <a:srgbClr val="374051"/>
                </a:solidFill>
                <a:latin typeface="Times New Roman" panose="02020603050405020304" pitchFamily="18" charset="0"/>
                <a:cs typeface="Times New Roman" panose="02020603050405020304" pitchFamily="18" charset="0"/>
              </a:rPr>
              <a:t>pr</a:t>
            </a:r>
            <a:r>
              <a:rPr lang="en-US" sz="1200" b="1" u="sng" spc="-5" dirty="0">
                <a:solidFill>
                  <a:srgbClr val="374051"/>
                </a:solidFill>
                <a:latin typeface="Times New Roman" panose="02020603050405020304" pitchFamily="18" charset="0"/>
                <a:cs typeface="Times New Roman" panose="02020603050405020304" pitchFamily="18" charset="0"/>
              </a:rPr>
              <a:t>o</a:t>
            </a:r>
            <a:r>
              <a:rPr lang="en-US" sz="1200" b="1" u="sng" dirty="0">
                <a:solidFill>
                  <a:srgbClr val="374051"/>
                </a:solidFill>
                <a:latin typeface="Times New Roman" panose="02020603050405020304" pitchFamily="18" charset="0"/>
                <a:cs typeface="Times New Roman" panose="02020603050405020304" pitchFamily="18" charset="0"/>
              </a:rPr>
              <a:t>f</a:t>
            </a:r>
            <a:r>
              <a:rPr lang="en-US" sz="1200" b="1" u="sng" spc="-10" dirty="0">
                <a:solidFill>
                  <a:srgbClr val="374051"/>
                </a:solidFill>
                <a:latin typeface="Times New Roman" panose="02020603050405020304" pitchFamily="18" charset="0"/>
                <a:cs typeface="Times New Roman" panose="02020603050405020304" pitchFamily="18" charset="0"/>
              </a:rPr>
              <a:t>i</a:t>
            </a:r>
            <a:r>
              <a:rPr lang="en-US" sz="1200" b="1" u="sng" spc="-5" dirty="0">
                <a:solidFill>
                  <a:srgbClr val="374051"/>
                </a:solidFill>
                <a:latin typeface="Times New Roman" panose="02020603050405020304" pitchFamily="18" charset="0"/>
                <a:cs typeface="Times New Roman" panose="02020603050405020304" pitchFamily="18" charset="0"/>
              </a:rPr>
              <a:t>l</a:t>
            </a:r>
            <a:r>
              <a:rPr lang="en-US" sz="1200" b="1" u="sng" spc="-10" dirty="0">
                <a:solidFill>
                  <a:srgbClr val="374051"/>
                </a:solidFill>
                <a:latin typeface="Times New Roman" panose="02020603050405020304" pitchFamily="18" charset="0"/>
                <a:cs typeface="Times New Roman" panose="02020603050405020304" pitchFamily="18" charset="0"/>
              </a:rPr>
              <a:t>e</a:t>
            </a:r>
            <a:r>
              <a:rPr lang="en-US" sz="1200" b="1" u="sng" spc="-5" dirty="0">
                <a:solidFill>
                  <a:srgbClr val="374051"/>
                </a:solidFill>
                <a:latin typeface="Times New Roman" panose="02020603050405020304" pitchFamily="18" charset="0"/>
                <a:cs typeface="Times New Roman" panose="02020603050405020304" pitchFamily="18" charset="0"/>
              </a:rPr>
              <a:t>:</a:t>
            </a:r>
            <a:r>
              <a:rPr lang="en-US" sz="1200" b="1" u="sng" spc="25"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Us</a:t>
            </a:r>
            <a:r>
              <a:rPr lang="en-US" sz="1200" spc="-10" dirty="0">
                <a:solidFill>
                  <a:srgbClr val="374051"/>
                </a:solidFill>
                <a:latin typeface="Times New Roman" panose="02020603050405020304" pitchFamily="18" charset="0"/>
                <a:cs typeface="Times New Roman" panose="02020603050405020304" pitchFamily="18" charset="0"/>
              </a:rPr>
              <a:t>e</a:t>
            </a:r>
            <a:r>
              <a:rPr lang="en-US" sz="1200" spc="0" dirty="0">
                <a:solidFill>
                  <a:srgbClr val="374051"/>
                </a:solidFill>
                <a:latin typeface="Times New Roman" panose="02020603050405020304" pitchFamily="18" charset="0"/>
                <a:cs typeface="Times New Roman" panose="02020603050405020304" pitchFamily="18" charset="0"/>
              </a:rPr>
              <a:t>r</a:t>
            </a:r>
            <a:r>
              <a:rPr lang="en-US" sz="1200" dirty="0">
                <a:solidFill>
                  <a:srgbClr val="374051"/>
                </a:solidFill>
                <a:latin typeface="Times New Roman" panose="02020603050405020304" pitchFamily="18" charset="0"/>
                <a:cs typeface="Times New Roman" panose="02020603050405020304" pitchFamily="18" charset="0"/>
              </a:rPr>
              <a:t>s</a:t>
            </a:r>
            <a:r>
              <a:rPr lang="en-US" sz="1200" spc="1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sh</a:t>
            </a:r>
            <a:r>
              <a:rPr lang="en-US" sz="1200" spc="0" dirty="0">
                <a:solidFill>
                  <a:srgbClr val="374051"/>
                </a:solidFill>
                <a:latin typeface="Times New Roman" panose="02020603050405020304" pitchFamily="18" charset="0"/>
                <a:cs typeface="Times New Roman" panose="02020603050405020304" pitchFamily="18" charset="0"/>
              </a:rPr>
              <a:t>o</a:t>
            </a:r>
            <a:r>
              <a:rPr lang="en-US" sz="1200" spc="-10" dirty="0">
                <a:solidFill>
                  <a:srgbClr val="374051"/>
                </a:solidFill>
                <a:latin typeface="Times New Roman" panose="02020603050405020304" pitchFamily="18" charset="0"/>
                <a:cs typeface="Times New Roman" panose="02020603050405020304" pitchFamily="18" charset="0"/>
              </a:rPr>
              <a:t>u</a:t>
            </a:r>
            <a:r>
              <a:rPr lang="en-US" sz="1200" spc="-5" dirty="0">
                <a:solidFill>
                  <a:srgbClr val="374051"/>
                </a:solidFill>
                <a:latin typeface="Times New Roman" panose="02020603050405020304" pitchFamily="18" charset="0"/>
                <a:cs typeface="Times New Roman" panose="02020603050405020304" pitchFamily="18" charset="0"/>
              </a:rPr>
              <a:t>l</a:t>
            </a:r>
            <a:r>
              <a:rPr lang="en-US" sz="1200" dirty="0">
                <a:solidFill>
                  <a:srgbClr val="374051"/>
                </a:solidFill>
                <a:latin typeface="Times New Roman" panose="02020603050405020304" pitchFamily="18" charset="0"/>
                <a:cs typeface="Times New Roman" panose="02020603050405020304" pitchFamily="18" charset="0"/>
              </a:rPr>
              <a:t>d</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have</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a</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pro</a:t>
            </a:r>
            <a:r>
              <a:rPr lang="en-US" sz="1200" dirty="0">
                <a:solidFill>
                  <a:srgbClr val="374051"/>
                </a:solidFill>
                <a:latin typeface="Times New Roman" panose="02020603050405020304" pitchFamily="18" charset="0"/>
                <a:cs typeface="Times New Roman" panose="02020603050405020304" pitchFamily="18" charset="0"/>
              </a:rPr>
              <a:t>f</a:t>
            </a:r>
            <a:r>
              <a:rPr lang="en-US" sz="1200" spc="-10" dirty="0">
                <a:solidFill>
                  <a:srgbClr val="374051"/>
                </a:solidFill>
                <a:latin typeface="Times New Roman" panose="02020603050405020304" pitchFamily="18" charset="0"/>
                <a:cs typeface="Times New Roman" panose="02020603050405020304" pitchFamily="18" charset="0"/>
              </a:rPr>
              <a:t>i</a:t>
            </a:r>
            <a:r>
              <a:rPr lang="en-US" sz="1200" spc="-5" dirty="0">
                <a:solidFill>
                  <a:srgbClr val="374051"/>
                </a:solidFill>
                <a:latin typeface="Times New Roman" panose="02020603050405020304" pitchFamily="18" charset="0"/>
                <a:cs typeface="Times New Roman" panose="02020603050405020304" pitchFamily="18" charset="0"/>
              </a:rPr>
              <a:t>l</a:t>
            </a:r>
            <a:r>
              <a:rPr lang="en-US" sz="1200" dirty="0">
                <a:solidFill>
                  <a:srgbClr val="374051"/>
                </a:solidFill>
                <a:latin typeface="Times New Roman" panose="02020603050405020304" pitchFamily="18" charset="0"/>
                <a:cs typeface="Times New Roman" panose="02020603050405020304" pitchFamily="18" charset="0"/>
              </a:rPr>
              <a:t>e</a:t>
            </a:r>
            <a:r>
              <a:rPr lang="en-US" sz="1200" spc="1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page</a:t>
            </a:r>
            <a:r>
              <a:rPr lang="en-US" sz="1200" spc="3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that</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di</a:t>
            </a:r>
            <a:r>
              <a:rPr lang="en-US" sz="1200" spc="-10" dirty="0">
                <a:solidFill>
                  <a:srgbClr val="374051"/>
                </a:solidFill>
                <a:latin typeface="Times New Roman" panose="02020603050405020304" pitchFamily="18" charset="0"/>
                <a:cs typeface="Times New Roman" panose="02020603050405020304" pitchFamily="18" charset="0"/>
              </a:rPr>
              <a:t>s</a:t>
            </a:r>
            <a:r>
              <a:rPr lang="en-US" sz="1200" dirty="0">
                <a:solidFill>
                  <a:srgbClr val="374051"/>
                </a:solidFill>
                <a:latin typeface="Times New Roman" panose="02020603050405020304" pitchFamily="18" charset="0"/>
                <a:cs typeface="Times New Roman" panose="02020603050405020304" pitchFamily="18" charset="0"/>
              </a:rPr>
              <a:t>plays</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thei</a:t>
            </a:r>
            <a:r>
              <a:rPr lang="en-US" sz="1200" spc="-5" dirty="0">
                <a:solidFill>
                  <a:srgbClr val="374051"/>
                </a:solidFill>
                <a:latin typeface="Times New Roman" panose="02020603050405020304" pitchFamily="18" charset="0"/>
                <a:cs typeface="Times New Roman" panose="02020603050405020304" pitchFamily="18" charset="0"/>
              </a:rPr>
              <a:t>r</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dirty="0">
                <a:solidFill>
                  <a:srgbClr val="374051"/>
                </a:solidFill>
                <a:latin typeface="Times New Roman" panose="02020603050405020304" pitchFamily="18" charset="0"/>
                <a:cs typeface="Times New Roman" panose="02020603050405020304" pitchFamily="18" charset="0"/>
              </a:rPr>
              <a:t>bio</a:t>
            </a:r>
            <a:r>
              <a:rPr lang="en-US" sz="1200" spc="-5" dirty="0">
                <a:solidFill>
                  <a:srgbClr val="374051"/>
                </a:solidFill>
                <a:latin typeface="Times New Roman" panose="02020603050405020304" pitchFamily="18" charset="0"/>
                <a:cs typeface="Times New Roman" panose="02020603050405020304" pitchFamily="18" charset="0"/>
              </a:rPr>
              <a:t>,</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photo,</a:t>
            </a:r>
            <a:r>
              <a:rPr lang="en-US" sz="1200" spc="-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and</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a</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5" dirty="0">
                <a:solidFill>
                  <a:srgbClr val="374051"/>
                </a:solidFill>
                <a:latin typeface="Times New Roman" panose="02020603050405020304" pitchFamily="18" charset="0"/>
                <a:cs typeface="Times New Roman" panose="02020603050405020304" pitchFamily="18" charset="0"/>
              </a:rPr>
              <a:t>li</a:t>
            </a:r>
            <a:r>
              <a:rPr lang="en-US" sz="1200" spc="-10" dirty="0">
                <a:solidFill>
                  <a:srgbClr val="374051"/>
                </a:solidFill>
                <a:latin typeface="Times New Roman" panose="02020603050405020304" pitchFamily="18" charset="0"/>
                <a:cs typeface="Times New Roman" panose="02020603050405020304" pitchFamily="18" charset="0"/>
              </a:rPr>
              <a:t>s</a:t>
            </a:r>
            <a:r>
              <a:rPr lang="en-US" sz="1200" spc="-5" dirty="0">
                <a:solidFill>
                  <a:srgbClr val="374051"/>
                </a:solidFill>
                <a:latin typeface="Times New Roman" panose="02020603050405020304" pitchFamily="18" charset="0"/>
                <a:cs typeface="Times New Roman" panose="02020603050405020304" pitchFamily="18" charset="0"/>
              </a:rPr>
              <a:t>t</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of</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th</a:t>
            </a:r>
            <a:r>
              <a:rPr lang="en-US" sz="1200" spc="-5" dirty="0">
                <a:solidFill>
                  <a:srgbClr val="374051"/>
                </a:solidFill>
                <a:latin typeface="Times New Roman" panose="02020603050405020304" pitchFamily="18" charset="0"/>
                <a:cs typeface="Times New Roman" panose="02020603050405020304" pitchFamily="18" charset="0"/>
              </a:rPr>
              <a:t>e</a:t>
            </a:r>
            <a:r>
              <a:rPr lang="en-US" sz="1200" spc="-10" dirty="0">
                <a:solidFill>
                  <a:srgbClr val="374051"/>
                </a:solidFill>
                <a:latin typeface="Times New Roman" panose="02020603050405020304" pitchFamily="18" charset="0"/>
                <a:cs typeface="Times New Roman" panose="02020603050405020304" pitchFamily="18" charset="0"/>
              </a:rPr>
              <a:t>i</a:t>
            </a:r>
            <a:r>
              <a:rPr lang="en-US" sz="1200" spc="-5" dirty="0">
                <a:solidFill>
                  <a:srgbClr val="374051"/>
                </a:solidFill>
                <a:latin typeface="Times New Roman" panose="02020603050405020304" pitchFamily="18" charset="0"/>
                <a:cs typeface="Times New Roman" panose="02020603050405020304" pitchFamily="18" charset="0"/>
              </a:rPr>
              <a:t>r</a:t>
            </a:r>
            <a:r>
              <a:rPr lang="en-US" sz="1200" spc="20"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p</a:t>
            </a:r>
            <a:r>
              <a:rPr lang="en-US" sz="1200" spc="-5" dirty="0">
                <a:solidFill>
                  <a:srgbClr val="374051"/>
                </a:solidFill>
                <a:latin typeface="Times New Roman" panose="02020603050405020304" pitchFamily="18" charset="0"/>
                <a:cs typeface="Times New Roman" panose="02020603050405020304" pitchFamily="18" charset="0"/>
              </a:rPr>
              <a:t>u</a:t>
            </a:r>
            <a:r>
              <a:rPr lang="en-US" sz="1200" dirty="0">
                <a:solidFill>
                  <a:srgbClr val="374051"/>
                </a:solidFill>
                <a:latin typeface="Times New Roman" panose="02020603050405020304" pitchFamily="18" charset="0"/>
                <a:cs typeface="Times New Roman" panose="02020603050405020304" pitchFamily="18" charset="0"/>
              </a:rPr>
              <a:t>bli</a:t>
            </a:r>
            <a:r>
              <a:rPr lang="en-US" sz="1200" spc="-10" dirty="0">
                <a:solidFill>
                  <a:srgbClr val="374051"/>
                </a:solidFill>
                <a:latin typeface="Times New Roman" panose="02020603050405020304" pitchFamily="18" charset="0"/>
                <a:cs typeface="Times New Roman" panose="02020603050405020304" pitchFamily="18" charset="0"/>
              </a:rPr>
              <a:t>sh</a:t>
            </a:r>
            <a:r>
              <a:rPr lang="en-US" sz="1200" spc="-15" dirty="0">
                <a:solidFill>
                  <a:srgbClr val="374051"/>
                </a:solidFill>
                <a:latin typeface="Times New Roman" panose="02020603050405020304" pitchFamily="18" charset="0"/>
                <a:cs typeface="Times New Roman" panose="02020603050405020304" pitchFamily="18" charset="0"/>
              </a:rPr>
              <a:t>e</a:t>
            </a:r>
            <a:r>
              <a:rPr lang="en-US" sz="1200" spc="-10" dirty="0">
                <a:solidFill>
                  <a:srgbClr val="374051"/>
                </a:solidFill>
                <a:latin typeface="Times New Roman" panose="02020603050405020304" pitchFamily="18" charset="0"/>
                <a:cs typeface="Times New Roman" panose="02020603050405020304" pitchFamily="18" charset="0"/>
              </a:rPr>
              <a:t>d</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blog</a:t>
            </a:r>
            <a:r>
              <a:rPr lang="en-US" sz="1200" spc="25" dirty="0">
                <a:solidFill>
                  <a:srgbClr val="374051"/>
                </a:solidFill>
                <a:latin typeface="Times New Roman" panose="02020603050405020304" pitchFamily="18" charset="0"/>
                <a:cs typeface="Times New Roman" panose="02020603050405020304" pitchFamily="18" charset="0"/>
              </a:rPr>
              <a:t> </a:t>
            </a:r>
            <a:r>
              <a:rPr lang="en-US" sz="1200" spc="-10" dirty="0">
                <a:solidFill>
                  <a:srgbClr val="374051"/>
                </a:solidFill>
                <a:latin typeface="Times New Roman" panose="02020603050405020304" pitchFamily="18" charset="0"/>
                <a:cs typeface="Times New Roman" panose="02020603050405020304" pitchFamily="18" charset="0"/>
              </a:rPr>
              <a:t>pos</a:t>
            </a:r>
            <a:r>
              <a:rPr lang="en-US" sz="1200" dirty="0">
                <a:solidFill>
                  <a:srgbClr val="374051"/>
                </a:solidFill>
                <a:latin typeface="Times New Roman" panose="02020603050405020304" pitchFamily="18" charset="0"/>
                <a:cs typeface="Times New Roman" panose="02020603050405020304" pitchFamily="18" charset="0"/>
              </a:rPr>
              <a:t>t</a:t>
            </a:r>
            <a:r>
              <a:rPr lang="en-US" sz="1200" spc="-5" dirty="0">
                <a:solidFill>
                  <a:srgbClr val="374051"/>
                </a:solidFill>
                <a:latin typeface="Times New Roman" panose="02020603050405020304" pitchFamily="18" charset="0"/>
                <a:cs typeface="Times New Roman" panose="02020603050405020304" pitchFamily="18" charset="0"/>
              </a:rPr>
              <a:t>s.</a:t>
            </a:r>
            <a:endParaRPr lang="en-US" sz="1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EF1B4FF-A9A8-5E52-6632-16334AD2A75C}"/>
              </a:ext>
            </a:extLst>
          </p:cNvPr>
          <p:cNvSpPr txBox="1"/>
          <p:nvPr/>
        </p:nvSpPr>
        <p:spPr>
          <a:xfrm>
            <a:off x="3044142" y="189802"/>
            <a:ext cx="3055716" cy="523220"/>
          </a:xfrm>
          <a:prstGeom prst="rect">
            <a:avLst/>
          </a:prstGeom>
          <a:noFill/>
        </p:spPr>
        <p:txBody>
          <a:bodyPr wrap="square" rtlCol="0">
            <a:spAutoFit/>
          </a:bodyPr>
          <a:lstStyle/>
          <a:p>
            <a:r>
              <a:rPr lang="en-IN" sz="1400" b="1" u="sng" spc="-5" dirty="0">
                <a:latin typeface="Cambria"/>
                <a:cs typeface="Cambria"/>
              </a:rPr>
              <a:t>F</a:t>
            </a:r>
            <a:r>
              <a:rPr lang="en-IN" sz="1400" b="1" u="sng" dirty="0">
                <a:latin typeface="Cambria"/>
                <a:cs typeface="Cambria"/>
              </a:rPr>
              <a:t>U</a:t>
            </a:r>
            <a:r>
              <a:rPr lang="en-IN" sz="1400" b="1" u="sng" spc="-5" dirty="0">
                <a:latin typeface="Cambria"/>
                <a:cs typeface="Cambria"/>
              </a:rPr>
              <a:t>NCTI</a:t>
            </a:r>
            <a:r>
              <a:rPr lang="en-IN" sz="1400" b="1" u="sng" dirty="0">
                <a:latin typeface="Cambria"/>
                <a:cs typeface="Cambria"/>
              </a:rPr>
              <a:t>O</a:t>
            </a:r>
            <a:r>
              <a:rPr lang="en-IN" sz="1400" b="1" u="sng" spc="-15" dirty="0">
                <a:latin typeface="Cambria"/>
                <a:cs typeface="Cambria"/>
              </a:rPr>
              <a:t>NA</a:t>
            </a:r>
            <a:r>
              <a:rPr lang="en-IN" sz="1400" b="1" u="sng" spc="-10" dirty="0">
                <a:latin typeface="Cambria"/>
                <a:cs typeface="Cambria"/>
              </a:rPr>
              <a:t>L</a:t>
            </a:r>
            <a:r>
              <a:rPr lang="en-IN" sz="1400" b="1" u="sng" spc="145" dirty="0">
                <a:latin typeface="Times New Roman"/>
                <a:cs typeface="Times New Roman"/>
              </a:rPr>
              <a:t> </a:t>
            </a:r>
            <a:r>
              <a:rPr lang="en-IN" sz="1400" b="1" u="sng" spc="-10" dirty="0">
                <a:latin typeface="Cambria"/>
                <a:cs typeface="Cambria"/>
              </a:rPr>
              <a:t>REQ</a:t>
            </a:r>
            <a:r>
              <a:rPr lang="en-IN" sz="1400" b="1" u="sng" dirty="0">
                <a:latin typeface="Cambria"/>
                <a:cs typeface="Cambria"/>
              </a:rPr>
              <a:t>U</a:t>
            </a:r>
            <a:r>
              <a:rPr lang="en-IN" sz="1400" b="1" u="sng" spc="-5" dirty="0">
                <a:latin typeface="Cambria"/>
                <a:cs typeface="Cambria"/>
              </a:rPr>
              <a:t>I</a:t>
            </a:r>
            <a:r>
              <a:rPr lang="en-IN" sz="1400" b="1" u="sng" spc="-25" dirty="0">
                <a:latin typeface="Cambria"/>
                <a:cs typeface="Cambria"/>
              </a:rPr>
              <a:t>R</a:t>
            </a:r>
            <a:r>
              <a:rPr lang="en-IN" sz="1400" b="1" u="sng" spc="-10" dirty="0">
                <a:latin typeface="Cambria"/>
                <a:cs typeface="Cambria"/>
              </a:rPr>
              <a:t>EMEN</a:t>
            </a:r>
            <a:r>
              <a:rPr lang="en-IN" sz="1400" b="1" u="sng" dirty="0">
                <a:latin typeface="Cambria"/>
                <a:cs typeface="Cambria"/>
              </a:rPr>
              <a:t>T</a:t>
            </a:r>
            <a:endParaRPr lang="en-IN" sz="1400" u="sng" dirty="0">
              <a:latin typeface="Cambria"/>
              <a:cs typeface="Cambria"/>
            </a:endParaRPr>
          </a:p>
          <a:p>
            <a:endParaRPr lang="en-IN" dirty="0"/>
          </a:p>
        </p:txBody>
      </p:sp>
    </p:spTree>
    <p:extLst>
      <p:ext uri="{BB962C8B-B14F-4D97-AF65-F5344CB8AC3E}">
        <p14:creationId xmlns:p14="http://schemas.microsoft.com/office/powerpoint/2010/main" val="2841160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D9F5-6638-71F5-DCEC-6CEFB66D4D10}"/>
              </a:ext>
            </a:extLst>
          </p:cNvPr>
          <p:cNvSpPr txBox="1"/>
          <p:nvPr/>
        </p:nvSpPr>
        <p:spPr>
          <a:xfrm>
            <a:off x="538223" y="781132"/>
            <a:ext cx="8067554" cy="3849772"/>
          </a:xfrm>
          <a:prstGeom prst="rect">
            <a:avLst/>
          </a:prstGeom>
          <a:noFill/>
        </p:spPr>
        <p:txBody>
          <a:bodyPr wrap="square" rtlCol="0">
            <a:spAutoFit/>
          </a:bodyPr>
          <a:lstStyle/>
          <a:p>
            <a:pPr marL="273685" marR="45085" indent="-193675">
              <a:buFont typeface="Segoe UI"/>
              <a:buAutoNum type="arabicPlain"/>
              <a:tabLst>
                <a:tab pos="273685" algn="l"/>
              </a:tabLst>
            </a:pPr>
            <a:r>
              <a:rPr lang="en-US" sz="1200" b="1" u="sng" spc="-10" dirty="0">
                <a:latin typeface="Times New Roman" panose="02020603050405020304" pitchFamily="18" charset="0"/>
                <a:cs typeface="Times New Roman" panose="02020603050405020304" pitchFamily="18" charset="0"/>
              </a:rPr>
              <a:t>U</a:t>
            </a:r>
            <a:r>
              <a:rPr lang="en-US" sz="1200" b="1" u="sng" spc="-5" dirty="0">
                <a:latin typeface="Times New Roman" panose="02020603050405020304" pitchFamily="18" charset="0"/>
                <a:cs typeface="Times New Roman" panose="02020603050405020304" pitchFamily="18" charset="0"/>
              </a:rPr>
              <a:t>s</a:t>
            </a:r>
            <a:r>
              <a:rPr lang="en-US" sz="1200" b="1" u="sng" dirty="0">
                <a:latin typeface="Times New Roman" panose="02020603050405020304" pitchFamily="18" charset="0"/>
                <a:cs typeface="Times New Roman" panose="02020603050405020304" pitchFamily="18" charset="0"/>
              </a:rPr>
              <a:t>ab</a:t>
            </a:r>
            <a:r>
              <a:rPr lang="en-US" sz="1200" b="1" u="sng" spc="-5" dirty="0">
                <a:latin typeface="Times New Roman" panose="02020603050405020304" pitchFamily="18" charset="0"/>
                <a:cs typeface="Times New Roman" panose="02020603050405020304" pitchFamily="18" charset="0"/>
              </a:rPr>
              <a:t>ili</a:t>
            </a:r>
            <a:r>
              <a:rPr lang="en-US" sz="1200" b="1" u="sng" dirty="0">
                <a:latin typeface="Times New Roman" panose="02020603050405020304" pitchFamily="18" charset="0"/>
                <a:cs typeface="Times New Roman" panose="02020603050405020304" pitchFamily="18" charset="0"/>
              </a:rPr>
              <a:t>t</a:t>
            </a:r>
            <a:r>
              <a:rPr lang="en-US" sz="1200" b="1" u="sng" spc="5" dirty="0">
                <a:latin typeface="Times New Roman" panose="02020603050405020304" pitchFamily="18" charset="0"/>
                <a:cs typeface="Times New Roman" panose="02020603050405020304" pitchFamily="18" charset="0"/>
              </a:rPr>
              <a:t>y</a:t>
            </a:r>
            <a:r>
              <a:rPr lang="en-US" sz="1200" b="1" u="sng" dirty="0">
                <a:latin typeface="Times New Roman" panose="02020603050405020304" pitchFamily="18" charset="0"/>
                <a:cs typeface="Times New Roman" panose="02020603050405020304" pitchFamily="18" charset="0"/>
              </a:rPr>
              <a:t>:</a:t>
            </a:r>
            <a:r>
              <a:rPr lang="en-US" sz="1200" b="1" u="sng" spc="25" dirty="0">
                <a:latin typeface="Times New Roman" panose="02020603050405020304" pitchFamily="18" charset="0"/>
                <a:cs typeface="Times New Roman" panose="02020603050405020304" pitchFamily="18" charset="0"/>
              </a:rPr>
              <a:t> </a:t>
            </a:r>
            <a:r>
              <a:rPr lang="en-US" sz="1200" spc="25" dirty="0">
                <a:latin typeface="Times New Roman" panose="02020603050405020304" pitchFamily="18" charset="0"/>
                <a:cs typeface="Times New Roman" panose="02020603050405020304" pitchFamily="18" charset="0"/>
              </a:rPr>
              <a:t>         </a:t>
            </a:r>
            <a:r>
              <a:rPr lang="en-US" sz="1200" spc="-2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he</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w</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bs</a:t>
            </a:r>
            <a:r>
              <a:rPr lang="en-US" sz="1200" spc="-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te</a:t>
            </a:r>
            <a:r>
              <a:rPr lang="en-US" sz="1200" spc="2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s</a:t>
            </a:r>
            <a:r>
              <a:rPr lang="en-US" sz="1200" spc="-10" dirty="0">
                <a:latin typeface="Times New Roman" panose="02020603050405020304" pitchFamily="18" charset="0"/>
                <a:cs typeface="Times New Roman" panose="02020603050405020304" pitchFamily="18" charset="0"/>
              </a:rPr>
              <a:t>ho</a:t>
            </a:r>
            <a:r>
              <a:rPr lang="en-US" sz="1200" dirty="0">
                <a:latin typeface="Times New Roman" panose="02020603050405020304" pitchFamily="18" charset="0"/>
                <a:cs typeface="Times New Roman" panose="02020603050405020304" pitchFamily="18" charset="0"/>
              </a:rPr>
              <a:t>uld</a:t>
            </a:r>
            <a:r>
              <a:rPr lang="en-US" sz="1200" spc="2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h</a:t>
            </a:r>
            <a:r>
              <a:rPr lang="en-US" sz="1200" dirty="0">
                <a:latin typeface="Times New Roman" panose="02020603050405020304" pitchFamily="18" charset="0"/>
                <a:cs typeface="Times New Roman" panose="02020603050405020304" pitchFamily="18" charset="0"/>
              </a:rPr>
              <a:t>ave</a:t>
            </a:r>
            <a:r>
              <a:rPr lang="en-US" sz="1200" spc="1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an</a:t>
            </a:r>
            <a:r>
              <a:rPr lang="en-US" sz="1200" spc="3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in</a:t>
            </a:r>
            <a:r>
              <a:rPr lang="en-US" sz="1200" dirty="0">
                <a:latin typeface="Times New Roman" panose="02020603050405020304" pitchFamily="18" charset="0"/>
                <a:cs typeface="Times New Roman" panose="02020603050405020304" pitchFamily="18" charset="0"/>
              </a:rPr>
              <a:t>tu</a:t>
            </a:r>
            <a:r>
              <a:rPr lang="en-US" sz="1200" spc="-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ti</a:t>
            </a:r>
            <a:r>
              <a:rPr lang="en-US" sz="1200" spc="-5" dirty="0">
                <a:latin typeface="Times New Roman" panose="02020603050405020304" pitchFamily="18" charset="0"/>
                <a:cs typeface="Times New Roman" panose="02020603050405020304" pitchFamily="18" charset="0"/>
              </a:rPr>
              <a:t>v</a:t>
            </a:r>
            <a:r>
              <a:rPr lang="en-US" sz="1200"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n</a:t>
            </a:r>
            <a:r>
              <a:rPr lang="en-US" sz="1200" dirty="0">
                <a:latin typeface="Times New Roman" panose="02020603050405020304" pitchFamily="18" charset="0"/>
                <a:cs typeface="Times New Roman" panose="02020603050405020304" pitchFamily="18" charset="0"/>
              </a:rPr>
              <a:t>d</a:t>
            </a:r>
            <a:r>
              <a:rPr lang="en-US" sz="1200" spc="2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u</a:t>
            </a:r>
            <a:r>
              <a:rPr lang="en-US" sz="1200" spc="-5"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r</a:t>
            </a:r>
            <a:r>
              <a:rPr lang="en-US" sz="1200" spc="-5" dirty="0">
                <a:latin typeface="Times New Roman" panose="02020603050405020304" pitchFamily="18" charset="0"/>
                <a:cs typeface="Times New Roman" panose="02020603050405020304" pitchFamily="18" charset="0"/>
              </a:rPr>
              <a:t>-</a:t>
            </a:r>
            <a:r>
              <a:rPr lang="en-US" sz="1200" spc="-10" dirty="0">
                <a:latin typeface="Times New Roman" panose="02020603050405020304" pitchFamily="18" charset="0"/>
                <a:cs typeface="Times New Roman" panose="02020603050405020304" pitchFamily="18" charset="0"/>
              </a:rPr>
              <a:t>f</a:t>
            </a:r>
            <a:r>
              <a:rPr lang="en-US" sz="1200" dirty="0">
                <a:latin typeface="Times New Roman" panose="02020603050405020304" pitchFamily="18" charset="0"/>
                <a:cs typeface="Times New Roman" panose="02020603050405020304" pitchFamily="18" charset="0"/>
              </a:rPr>
              <a:t>r</a:t>
            </a:r>
            <a:r>
              <a:rPr lang="en-US" sz="1200" spc="-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n</a:t>
            </a:r>
            <a:r>
              <a:rPr lang="en-US" sz="1200" dirty="0">
                <a:latin typeface="Times New Roman" panose="02020603050405020304" pitchFamily="18" charset="0"/>
                <a:cs typeface="Times New Roman" panose="02020603050405020304" pitchFamily="18" charset="0"/>
              </a:rPr>
              <a:t>dly</a:t>
            </a:r>
            <a:r>
              <a:rPr lang="en-US" sz="1200" spc="25" dirty="0">
                <a:latin typeface="Times New Roman" panose="02020603050405020304" pitchFamily="18" charset="0"/>
                <a:cs typeface="Times New Roman" panose="02020603050405020304" pitchFamily="18" charset="0"/>
              </a:rPr>
              <a:t> </a:t>
            </a:r>
            <a:r>
              <a:rPr lang="en-US" sz="1200" spc="-20"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nt</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r</a:t>
            </a:r>
            <a:r>
              <a:rPr lang="en-US" sz="1200" spc="-10" dirty="0">
                <a:latin typeface="Times New Roman" panose="02020603050405020304" pitchFamily="18" charset="0"/>
                <a:cs typeface="Times New Roman" panose="02020603050405020304" pitchFamily="18" charset="0"/>
              </a:rPr>
              <a:t>f</a:t>
            </a:r>
            <a:r>
              <a:rPr lang="en-US" sz="1200"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e</a:t>
            </a:r>
            <a:r>
              <a:rPr lang="en-US" sz="1200" spc="2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hat</a:t>
            </a:r>
            <a:r>
              <a:rPr lang="en-US" sz="1200" spc="2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s easy</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to</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nav</a:t>
            </a:r>
            <a:r>
              <a:rPr lang="en-US" sz="1200" spc="-20"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g</a:t>
            </a:r>
            <a:r>
              <a:rPr lang="en-US" sz="1200" spc="-10"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te,</a:t>
            </a:r>
            <a:r>
              <a:rPr lang="en-US" sz="1200" spc="1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w</a:t>
            </a:r>
            <a:r>
              <a:rPr lang="en-US" sz="1200" spc="-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th</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c</a:t>
            </a:r>
            <a:r>
              <a:rPr lang="en-US" sz="1200" spc="-5" dirty="0">
                <a:latin typeface="Times New Roman" panose="02020603050405020304" pitchFamily="18" charset="0"/>
                <a:cs typeface="Times New Roman" panose="02020603050405020304" pitchFamily="18" charset="0"/>
              </a:rPr>
              <a:t>l</a:t>
            </a:r>
            <a:r>
              <a:rPr lang="en-US" sz="1200"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r</a:t>
            </a:r>
            <a:r>
              <a:rPr lang="en-US" sz="1200" spc="3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l</a:t>
            </a:r>
            <a:r>
              <a:rPr lang="en-US" sz="1200"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b</a:t>
            </a:r>
            <a:r>
              <a:rPr lang="en-US" sz="1200"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l</a:t>
            </a:r>
            <a:r>
              <a:rPr lang="en-US" sz="1200" dirty="0">
                <a:latin typeface="Times New Roman" panose="02020603050405020304" pitchFamily="18" charset="0"/>
                <a:cs typeface="Times New Roman" panose="02020603050405020304" pitchFamily="18" charset="0"/>
              </a:rPr>
              <a:t>s</a:t>
            </a:r>
            <a:r>
              <a:rPr lang="en-US" sz="1200" spc="2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n</a:t>
            </a:r>
            <a:r>
              <a:rPr lang="en-US" sz="1200" dirty="0">
                <a:latin typeface="Times New Roman" panose="02020603050405020304" pitchFamily="18" charset="0"/>
                <a:cs typeface="Times New Roman" panose="02020603050405020304" pitchFamily="18" charset="0"/>
              </a:rPr>
              <a:t>d</a:t>
            </a:r>
            <a:r>
              <a:rPr lang="en-US" sz="1200" spc="2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ins</a:t>
            </a:r>
            <a:r>
              <a:rPr lang="en-US" sz="1200" spc="-1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r</a:t>
            </a:r>
            <a:r>
              <a:rPr lang="en-US" sz="1200" spc="-10" dirty="0">
                <a:latin typeface="Times New Roman" panose="02020603050405020304" pitchFamily="18" charset="0"/>
                <a:cs typeface="Times New Roman" panose="02020603050405020304" pitchFamily="18" charset="0"/>
              </a:rPr>
              <a:t>u</a:t>
            </a:r>
            <a:r>
              <a:rPr lang="en-US" sz="1200" dirty="0">
                <a:latin typeface="Times New Roman" panose="02020603050405020304" pitchFamily="18" charset="0"/>
                <a:cs typeface="Times New Roman" panose="02020603050405020304" pitchFamily="18" charset="0"/>
              </a:rPr>
              <a:t>ct</a:t>
            </a:r>
            <a:r>
              <a:rPr lang="en-US" sz="1200" spc="-1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ons</a:t>
            </a:r>
            <a:r>
              <a:rPr lang="en-US" sz="1200" spc="1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fo</a:t>
            </a:r>
            <a:r>
              <a:rPr lang="en-US" sz="1200" dirty="0">
                <a:latin typeface="Times New Roman" panose="02020603050405020304" pitchFamily="18" charset="0"/>
                <a:cs typeface="Times New Roman" panose="02020603050405020304" pitchFamily="18" charset="0"/>
              </a:rPr>
              <a:t>r</a:t>
            </a:r>
            <a:r>
              <a:rPr lang="en-US" sz="1200" spc="4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us</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r</a:t>
            </a:r>
            <a:r>
              <a:rPr lang="en-US" sz="1200" spc="-5"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a:t>
            </a:r>
          </a:p>
          <a:p>
            <a:pPr marL="273685" marR="360045" indent="-193675">
              <a:spcBef>
                <a:spcPts val="10"/>
              </a:spcBef>
              <a:buFont typeface="Segoe UI"/>
              <a:buAutoNum type="arabicPlain"/>
              <a:tabLst>
                <a:tab pos="273685" algn="l"/>
              </a:tabLst>
            </a:pPr>
            <a:r>
              <a:rPr lang="en-US" sz="1200" b="1" u="sng" spc="-5" dirty="0">
                <a:latin typeface="Times New Roman" panose="02020603050405020304" pitchFamily="18" charset="0"/>
                <a:cs typeface="Times New Roman" panose="02020603050405020304" pitchFamily="18" charset="0"/>
              </a:rPr>
              <a:t>P</a:t>
            </a:r>
            <a:r>
              <a:rPr lang="en-US" sz="1200" b="1" u="sng" dirty="0">
                <a:latin typeface="Times New Roman" panose="02020603050405020304" pitchFamily="18" charset="0"/>
                <a:cs typeface="Times New Roman" panose="02020603050405020304" pitchFamily="18" charset="0"/>
              </a:rPr>
              <a:t>er</a:t>
            </a:r>
            <a:r>
              <a:rPr lang="en-US" sz="1200" b="1" u="sng" spc="-10" dirty="0">
                <a:latin typeface="Times New Roman" panose="02020603050405020304" pitchFamily="18" charset="0"/>
                <a:cs typeface="Times New Roman" panose="02020603050405020304" pitchFamily="18" charset="0"/>
              </a:rPr>
              <a:t>fo</a:t>
            </a:r>
            <a:r>
              <a:rPr lang="en-US" sz="1200" b="1" u="sng" dirty="0">
                <a:latin typeface="Times New Roman" panose="02020603050405020304" pitchFamily="18" charset="0"/>
                <a:cs typeface="Times New Roman" panose="02020603050405020304" pitchFamily="18" charset="0"/>
              </a:rPr>
              <a:t>r</a:t>
            </a:r>
            <a:r>
              <a:rPr lang="en-US" sz="1200" b="1" u="sng" spc="-10" dirty="0">
                <a:latin typeface="Times New Roman" panose="02020603050405020304" pitchFamily="18" charset="0"/>
                <a:cs typeface="Times New Roman" panose="02020603050405020304" pitchFamily="18" charset="0"/>
              </a:rPr>
              <a:t>m</a:t>
            </a:r>
            <a:r>
              <a:rPr lang="en-US" sz="1200" b="1" u="sng" dirty="0">
                <a:latin typeface="Times New Roman" panose="02020603050405020304" pitchFamily="18" charset="0"/>
                <a:cs typeface="Times New Roman" panose="02020603050405020304" pitchFamily="18" charset="0"/>
              </a:rPr>
              <a:t>a</a:t>
            </a:r>
            <a:r>
              <a:rPr lang="en-US" sz="1200" b="1" u="sng" spc="-10" dirty="0">
                <a:latin typeface="Times New Roman" panose="02020603050405020304" pitchFamily="18" charset="0"/>
                <a:cs typeface="Times New Roman" panose="02020603050405020304" pitchFamily="18" charset="0"/>
              </a:rPr>
              <a:t>n</a:t>
            </a:r>
            <a:r>
              <a:rPr lang="en-US" sz="1200" b="1" u="sng" dirty="0">
                <a:latin typeface="Times New Roman" panose="02020603050405020304" pitchFamily="18" charset="0"/>
                <a:cs typeface="Times New Roman" panose="02020603050405020304" pitchFamily="18" charset="0"/>
              </a:rPr>
              <a:t>ce</a:t>
            </a:r>
            <a:r>
              <a:rPr lang="en-US" sz="1200" dirty="0">
                <a:latin typeface="Times New Roman" panose="02020603050405020304" pitchFamily="18" charset="0"/>
                <a:cs typeface="Times New Roman" panose="02020603050405020304" pitchFamily="18" charset="0"/>
              </a:rPr>
              <a:t>:</a:t>
            </a:r>
            <a:r>
              <a:rPr lang="en-US" sz="1200" spc="25" dirty="0">
                <a:latin typeface="Times New Roman" panose="02020603050405020304" pitchFamily="18" charset="0"/>
                <a:cs typeface="Times New Roman" panose="02020603050405020304" pitchFamily="18" charset="0"/>
              </a:rPr>
              <a:t>   </a:t>
            </a:r>
            <a:r>
              <a:rPr lang="en-US" sz="1200" spc="-2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he</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w</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bs</a:t>
            </a:r>
            <a:r>
              <a:rPr lang="en-US" sz="1200" spc="-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te</a:t>
            </a:r>
            <a:r>
              <a:rPr lang="en-US" sz="1200" spc="1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h</a:t>
            </a:r>
            <a:r>
              <a:rPr lang="en-US" sz="1200" spc="-5" dirty="0">
                <a:latin typeface="Times New Roman" panose="02020603050405020304" pitchFamily="18" charset="0"/>
                <a:cs typeface="Times New Roman" panose="02020603050405020304" pitchFamily="18" charset="0"/>
              </a:rPr>
              <a:t>o</a:t>
            </a:r>
            <a:r>
              <a:rPr lang="en-US" sz="1200" dirty="0">
                <a:latin typeface="Times New Roman" panose="02020603050405020304" pitchFamily="18" charset="0"/>
                <a:cs typeface="Times New Roman" panose="02020603050405020304" pitchFamily="18" charset="0"/>
              </a:rPr>
              <a:t>uld</a:t>
            </a:r>
            <a:r>
              <a:rPr lang="en-US" sz="1200" spc="2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l</a:t>
            </a:r>
            <a:r>
              <a:rPr lang="en-US" sz="1200" spc="-10" dirty="0">
                <a:latin typeface="Times New Roman" panose="02020603050405020304" pitchFamily="18" charset="0"/>
                <a:cs typeface="Times New Roman" panose="02020603050405020304" pitchFamily="18" charset="0"/>
              </a:rPr>
              <a:t>o</a:t>
            </a:r>
            <a:r>
              <a:rPr lang="en-US" sz="1200" dirty="0">
                <a:latin typeface="Times New Roman" panose="02020603050405020304" pitchFamily="18" charset="0"/>
                <a:cs typeface="Times New Roman" panose="02020603050405020304" pitchFamily="18" charset="0"/>
              </a:rPr>
              <a:t>ad</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qu</a:t>
            </a:r>
            <a:r>
              <a:rPr lang="en-US" sz="1200" spc="-20"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ck</a:t>
            </a:r>
            <a:r>
              <a:rPr lang="en-US" sz="1200" spc="-15" dirty="0">
                <a:latin typeface="Times New Roman" panose="02020603050405020304" pitchFamily="18" charset="0"/>
                <a:cs typeface="Times New Roman" panose="02020603050405020304" pitchFamily="18" charset="0"/>
              </a:rPr>
              <a:t>l</a:t>
            </a:r>
            <a:r>
              <a:rPr lang="en-US" sz="1200" dirty="0">
                <a:latin typeface="Times New Roman" panose="02020603050405020304" pitchFamily="18" charset="0"/>
                <a:cs typeface="Times New Roman" panose="02020603050405020304" pitchFamily="18" charset="0"/>
              </a:rPr>
              <a:t>y</a:t>
            </a:r>
            <a:r>
              <a:rPr lang="en-US" sz="1200" spc="3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nd</a:t>
            </a:r>
            <a:r>
              <a:rPr lang="en-US" sz="1200" spc="3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f</a:t>
            </a:r>
            <a:r>
              <a:rPr lang="en-US" sz="1200" dirty="0">
                <a:latin typeface="Times New Roman" panose="02020603050405020304" pitchFamily="18" charset="0"/>
                <a:cs typeface="Times New Roman" panose="02020603050405020304" pitchFamily="18" charset="0"/>
              </a:rPr>
              <a:t>f</a:t>
            </a:r>
            <a:r>
              <a:rPr lang="en-US" sz="1200" spc="-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c</a:t>
            </a:r>
            <a:r>
              <a:rPr lang="en-US" sz="1200" spc="-5" dirty="0">
                <a:latin typeface="Times New Roman" panose="02020603050405020304" pitchFamily="18" charset="0"/>
                <a:cs typeface="Times New Roman" panose="02020603050405020304" pitchFamily="18" charset="0"/>
              </a:rPr>
              <a:t>i</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nt</a:t>
            </a:r>
            <a:r>
              <a:rPr lang="en-US" sz="1200" spc="-5" dirty="0">
                <a:latin typeface="Times New Roman" panose="02020603050405020304" pitchFamily="18" charset="0"/>
                <a:cs typeface="Times New Roman" panose="02020603050405020304" pitchFamily="18" charset="0"/>
              </a:rPr>
              <a:t>l</a:t>
            </a:r>
            <a:r>
              <a:rPr lang="en-US" sz="1200" dirty="0">
                <a:latin typeface="Times New Roman" panose="02020603050405020304" pitchFamily="18" charset="0"/>
                <a:cs typeface="Times New Roman" panose="02020603050405020304" pitchFamily="18" charset="0"/>
              </a:rPr>
              <a:t>y,</a:t>
            </a:r>
            <a:r>
              <a:rPr lang="en-US" sz="1200" spc="1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w</a:t>
            </a:r>
            <a:r>
              <a:rPr lang="en-US" sz="1200" spc="-5" dirty="0">
                <a:latin typeface="Times New Roman" panose="02020603050405020304" pitchFamily="18" charset="0"/>
                <a:cs typeface="Times New Roman" panose="02020603050405020304" pitchFamily="18" charset="0"/>
              </a:rPr>
              <a:t>i</a:t>
            </a:r>
            <a:r>
              <a:rPr lang="en-US" sz="1200" spc="-1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h</a:t>
            </a:r>
            <a:r>
              <a:rPr lang="en-US" sz="1200" spc="2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m</a:t>
            </a:r>
            <a:r>
              <a:rPr lang="en-US" sz="1200" spc="-20"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ni</a:t>
            </a:r>
            <a:r>
              <a:rPr lang="en-US" sz="1200" spc="-15" dirty="0">
                <a:latin typeface="Times New Roman" panose="02020603050405020304" pitchFamily="18" charset="0"/>
                <a:cs typeface="Times New Roman" panose="02020603050405020304" pitchFamily="18" charset="0"/>
              </a:rPr>
              <a:t>m</a:t>
            </a:r>
            <a:r>
              <a:rPr lang="en-US" sz="1200" dirty="0">
                <a:latin typeface="Times New Roman" panose="02020603050405020304" pitchFamily="18" charset="0"/>
                <a:cs typeface="Times New Roman" panose="02020603050405020304" pitchFamily="18" charset="0"/>
              </a:rPr>
              <a:t>al </a:t>
            </a:r>
            <a:r>
              <a:rPr lang="en-US" sz="1200" spc="-5" dirty="0">
                <a:latin typeface="Times New Roman" panose="02020603050405020304" pitchFamily="18" charset="0"/>
                <a:cs typeface="Times New Roman" panose="02020603050405020304" pitchFamily="18" charset="0"/>
              </a:rPr>
              <a:t>l</a:t>
            </a:r>
            <a:r>
              <a:rPr lang="en-US" sz="1200" dirty="0">
                <a:latin typeface="Times New Roman" panose="02020603050405020304" pitchFamily="18" charset="0"/>
                <a:cs typeface="Times New Roman" panose="02020603050405020304" pitchFamily="18" charset="0"/>
              </a:rPr>
              <a:t>ate</a:t>
            </a:r>
            <a:r>
              <a:rPr lang="en-US" sz="1200" spc="-10" dirty="0">
                <a:latin typeface="Times New Roman" panose="02020603050405020304" pitchFamily="18" charset="0"/>
                <a:cs typeface="Times New Roman" panose="02020603050405020304" pitchFamily="18" charset="0"/>
              </a:rPr>
              <a:t>nc</a:t>
            </a:r>
            <a:r>
              <a:rPr lang="en-US" sz="1200" dirty="0">
                <a:latin typeface="Times New Roman" panose="02020603050405020304" pitchFamily="18" charset="0"/>
                <a:cs typeface="Times New Roman" panose="02020603050405020304" pitchFamily="18" charset="0"/>
              </a:rPr>
              <a:t>y</a:t>
            </a:r>
            <a:r>
              <a:rPr lang="en-US" sz="1200" spc="3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nd</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d</a:t>
            </a:r>
            <a:r>
              <a:rPr lang="en-US" sz="1200" spc="-10" dirty="0">
                <a:latin typeface="Times New Roman" panose="02020603050405020304" pitchFamily="18" charset="0"/>
                <a:cs typeface="Times New Roman" panose="02020603050405020304" pitchFamily="18" charset="0"/>
              </a:rPr>
              <a:t>ow</a:t>
            </a:r>
            <a:r>
              <a:rPr lang="en-US" sz="1200" dirty="0">
                <a:latin typeface="Times New Roman" panose="02020603050405020304" pitchFamily="18" charset="0"/>
                <a:cs typeface="Times New Roman" panose="02020603050405020304" pitchFamily="18" charset="0"/>
              </a:rPr>
              <a:t>nt</a:t>
            </a:r>
            <a:r>
              <a:rPr lang="en-US" sz="1200" spc="-5" dirty="0">
                <a:latin typeface="Times New Roman" panose="02020603050405020304" pitchFamily="18" charset="0"/>
                <a:cs typeface="Times New Roman" panose="02020603050405020304" pitchFamily="18" charset="0"/>
              </a:rPr>
              <a:t>i</a:t>
            </a:r>
            <a:r>
              <a:rPr lang="en-US" sz="1200" spc="-10" dirty="0">
                <a:latin typeface="Times New Roman" panose="02020603050405020304" pitchFamily="18" charset="0"/>
                <a:cs typeface="Times New Roman" panose="02020603050405020304" pitchFamily="18" charset="0"/>
              </a:rPr>
              <a:t>m</a:t>
            </a:r>
            <a:r>
              <a:rPr lang="en-US" sz="1200" dirty="0">
                <a:latin typeface="Times New Roman" panose="02020603050405020304" pitchFamily="18" charset="0"/>
                <a:cs typeface="Times New Roman" panose="02020603050405020304" pitchFamily="18" charset="0"/>
              </a:rPr>
              <a:t>e,</a:t>
            </a:r>
            <a:r>
              <a:rPr lang="en-US" sz="1200" spc="2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o</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ens</a:t>
            </a:r>
            <a:r>
              <a:rPr lang="en-US" sz="1200" spc="-15" dirty="0">
                <a:latin typeface="Times New Roman" panose="02020603050405020304" pitchFamily="18" charset="0"/>
                <a:cs typeface="Times New Roman" panose="02020603050405020304" pitchFamily="18" charset="0"/>
              </a:rPr>
              <a:t>u</a:t>
            </a:r>
            <a:r>
              <a:rPr lang="en-US" sz="1200" dirty="0">
                <a:latin typeface="Times New Roman" panose="02020603050405020304" pitchFamily="18" charset="0"/>
                <a:cs typeface="Times New Roman" panose="02020603050405020304" pitchFamily="18" charset="0"/>
              </a:rPr>
              <a:t>re</a:t>
            </a:r>
            <a:r>
              <a:rPr lang="en-US" sz="1200" spc="2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a:t>
            </a:r>
            <a:r>
              <a:rPr lang="en-US" sz="1200" spc="25" dirty="0">
                <a:latin typeface="Times New Roman" panose="02020603050405020304" pitchFamily="18" charset="0"/>
                <a:cs typeface="Times New Roman" panose="02020603050405020304" pitchFamily="18" charset="0"/>
              </a:rPr>
              <a:t> </a:t>
            </a:r>
            <a:r>
              <a:rPr lang="en-US" sz="1200" spc="-20"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mles</a:t>
            </a:r>
            <a:r>
              <a:rPr lang="en-US" sz="1200" dirty="0">
                <a:latin typeface="Times New Roman" panose="02020603050405020304" pitchFamily="18" charset="0"/>
                <a:cs typeface="Times New Roman" panose="02020603050405020304" pitchFamily="18" charset="0"/>
              </a:rPr>
              <a:t>s</a:t>
            </a:r>
            <a:r>
              <a:rPr lang="en-US" sz="1200" spc="2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us</a:t>
            </a:r>
            <a:r>
              <a:rPr lang="en-US" sz="1200" spc="-20"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r</a:t>
            </a:r>
            <a:r>
              <a:rPr lang="en-US" sz="1200" spc="3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e</a:t>
            </a:r>
            <a:r>
              <a:rPr lang="en-US" sz="1200" spc="-20" dirty="0">
                <a:latin typeface="Times New Roman" panose="02020603050405020304" pitchFamily="18" charset="0"/>
                <a:cs typeface="Times New Roman" panose="02020603050405020304" pitchFamily="18" charset="0"/>
              </a:rPr>
              <a:t>x</a:t>
            </a:r>
            <a:r>
              <a:rPr lang="en-US" sz="1200" dirty="0">
                <a:latin typeface="Times New Roman" panose="02020603050405020304" pitchFamily="18" charset="0"/>
                <a:cs typeface="Times New Roman" panose="02020603050405020304" pitchFamily="18" charset="0"/>
              </a:rPr>
              <a:t>pe</a:t>
            </a:r>
            <a:r>
              <a:rPr lang="en-US" sz="1200" spc="5" dirty="0">
                <a:latin typeface="Times New Roman" panose="02020603050405020304" pitchFamily="18" charset="0"/>
                <a:cs typeface="Times New Roman" panose="02020603050405020304" pitchFamily="18" charset="0"/>
              </a:rPr>
              <a:t>r</a:t>
            </a:r>
            <a:r>
              <a:rPr lang="en-US" sz="1200" spc="-5" dirty="0">
                <a:latin typeface="Times New Roman" panose="02020603050405020304" pitchFamily="18" charset="0"/>
                <a:cs typeface="Times New Roman" panose="02020603050405020304" pitchFamily="18" charset="0"/>
              </a:rPr>
              <a:t>i</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n</a:t>
            </a:r>
            <a:r>
              <a:rPr lang="en-US" sz="1200" spc="-10"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e.</a:t>
            </a:r>
          </a:p>
          <a:p>
            <a:pPr marL="273685" marR="140970" indent="-193675">
              <a:spcBef>
                <a:spcPts val="60"/>
              </a:spcBef>
              <a:buFont typeface="Segoe UI"/>
              <a:buAutoNum type="arabicPlain"/>
              <a:tabLst>
                <a:tab pos="273685" algn="l"/>
              </a:tabLst>
            </a:pPr>
            <a:r>
              <a:rPr lang="en-US" sz="1200" b="1" u="sng" dirty="0">
                <a:latin typeface="Times New Roman" panose="02020603050405020304" pitchFamily="18" charset="0"/>
                <a:cs typeface="Times New Roman" panose="02020603050405020304" pitchFamily="18" charset="0"/>
              </a:rPr>
              <a:t>Se</a:t>
            </a:r>
            <a:r>
              <a:rPr lang="en-US" sz="1200" b="1" u="sng" spc="-10" dirty="0">
                <a:latin typeface="Times New Roman" panose="02020603050405020304" pitchFamily="18" charset="0"/>
                <a:cs typeface="Times New Roman" panose="02020603050405020304" pitchFamily="18" charset="0"/>
              </a:rPr>
              <a:t>c</a:t>
            </a:r>
            <a:r>
              <a:rPr lang="en-US" sz="1200" b="1" u="sng" dirty="0">
                <a:latin typeface="Times New Roman" panose="02020603050405020304" pitchFamily="18" charset="0"/>
                <a:cs typeface="Times New Roman" panose="02020603050405020304" pitchFamily="18" charset="0"/>
              </a:rPr>
              <a:t>u</a:t>
            </a:r>
            <a:r>
              <a:rPr lang="en-US" sz="1200" b="1" u="sng" spc="5" dirty="0">
                <a:latin typeface="Times New Roman" panose="02020603050405020304" pitchFamily="18" charset="0"/>
                <a:cs typeface="Times New Roman" panose="02020603050405020304" pitchFamily="18" charset="0"/>
              </a:rPr>
              <a:t>r</a:t>
            </a:r>
            <a:r>
              <a:rPr lang="en-US" sz="1200" b="1" u="sng" spc="-20" dirty="0">
                <a:latin typeface="Times New Roman" panose="02020603050405020304" pitchFamily="18" charset="0"/>
                <a:cs typeface="Times New Roman" panose="02020603050405020304" pitchFamily="18" charset="0"/>
              </a:rPr>
              <a:t>i</a:t>
            </a:r>
            <a:r>
              <a:rPr lang="en-US" sz="1200" b="1" u="sng" dirty="0">
                <a:latin typeface="Times New Roman" panose="02020603050405020304" pitchFamily="18" charset="0"/>
                <a:cs typeface="Times New Roman" panose="02020603050405020304" pitchFamily="18" charset="0"/>
              </a:rPr>
              <a:t>t</a:t>
            </a:r>
            <a:r>
              <a:rPr lang="en-US" sz="1200" b="1" u="sng" spc="5" dirty="0">
                <a:latin typeface="Times New Roman" panose="02020603050405020304" pitchFamily="18" charset="0"/>
                <a:cs typeface="Times New Roman" panose="02020603050405020304" pitchFamily="18" charset="0"/>
              </a:rPr>
              <a:t>y</a:t>
            </a:r>
            <a:r>
              <a:rPr lang="en-US" sz="1200" b="1" u="sng" dirty="0">
                <a:latin typeface="Times New Roman" panose="02020603050405020304" pitchFamily="18" charset="0"/>
                <a:cs typeface="Times New Roman" panose="02020603050405020304" pitchFamily="18" charset="0"/>
              </a:rPr>
              <a:t>:</a:t>
            </a:r>
            <a:r>
              <a:rPr lang="en-US" sz="1200" b="1" u="sng" spc="25" dirty="0">
                <a:latin typeface="Times New Roman" panose="02020603050405020304" pitchFamily="18" charset="0"/>
                <a:cs typeface="Times New Roman" panose="02020603050405020304" pitchFamily="18" charset="0"/>
              </a:rPr>
              <a:t> </a:t>
            </a:r>
            <a:r>
              <a:rPr lang="en-US" sz="1200" spc="-2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he</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w</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bs</a:t>
            </a:r>
            <a:r>
              <a:rPr lang="en-US" sz="1200" spc="-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te</a:t>
            </a:r>
            <a:r>
              <a:rPr lang="en-US" sz="1200" spc="2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s</a:t>
            </a:r>
            <a:r>
              <a:rPr lang="en-US" sz="1200" spc="-10" dirty="0">
                <a:latin typeface="Times New Roman" panose="02020603050405020304" pitchFamily="18" charset="0"/>
                <a:cs typeface="Times New Roman" panose="02020603050405020304" pitchFamily="18" charset="0"/>
              </a:rPr>
              <a:t>hou</a:t>
            </a:r>
            <a:r>
              <a:rPr lang="en-US" sz="1200" spc="-5" dirty="0">
                <a:latin typeface="Times New Roman" panose="02020603050405020304" pitchFamily="18" charset="0"/>
                <a:cs typeface="Times New Roman" panose="02020603050405020304" pitchFamily="18" charset="0"/>
              </a:rPr>
              <a:t>l</a:t>
            </a:r>
            <a:r>
              <a:rPr lang="en-US" sz="1200" dirty="0">
                <a:latin typeface="Times New Roman" panose="02020603050405020304" pitchFamily="18" charset="0"/>
                <a:cs typeface="Times New Roman" panose="02020603050405020304" pitchFamily="18" charset="0"/>
              </a:rPr>
              <a:t>d</a:t>
            </a:r>
            <a:r>
              <a:rPr lang="en-US" sz="1200" spc="2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ha</a:t>
            </a:r>
            <a:r>
              <a:rPr lang="en-US" sz="1200" spc="-15" dirty="0">
                <a:latin typeface="Times New Roman" panose="02020603050405020304" pitchFamily="18" charset="0"/>
                <a:cs typeface="Times New Roman" panose="02020603050405020304" pitchFamily="18" charset="0"/>
              </a:rPr>
              <a:t>v</a:t>
            </a:r>
            <a:r>
              <a:rPr lang="en-US" sz="1200" dirty="0">
                <a:latin typeface="Times New Roman" panose="02020603050405020304" pitchFamily="18" charset="0"/>
                <a:cs typeface="Times New Roman" panose="02020603050405020304" pitchFamily="18" charset="0"/>
              </a:rPr>
              <a:t>e</a:t>
            </a:r>
            <a:r>
              <a:rPr lang="en-US" sz="1200" spc="2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r</a:t>
            </a:r>
            <a:r>
              <a:rPr lang="en-US" sz="1200" dirty="0">
                <a:latin typeface="Times New Roman" panose="02020603050405020304" pitchFamily="18" charset="0"/>
                <a:cs typeface="Times New Roman" panose="02020603050405020304" pitchFamily="18" charset="0"/>
              </a:rPr>
              <a:t>o</a:t>
            </a:r>
            <a:r>
              <a:rPr lang="en-US" sz="1200" spc="-10" dirty="0">
                <a:latin typeface="Times New Roman" panose="02020603050405020304" pitchFamily="18" charset="0"/>
                <a:cs typeface="Times New Roman" panose="02020603050405020304" pitchFamily="18" charset="0"/>
              </a:rPr>
              <a:t>b</a:t>
            </a:r>
            <a:r>
              <a:rPr lang="en-US" sz="1200" dirty="0">
                <a:latin typeface="Times New Roman" panose="02020603050405020304" pitchFamily="18" charset="0"/>
                <a:cs typeface="Times New Roman" panose="02020603050405020304" pitchFamily="18" charset="0"/>
              </a:rPr>
              <a:t>ust</a:t>
            </a:r>
            <a:r>
              <a:rPr lang="en-US" sz="1200" spc="2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s</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c</a:t>
            </a:r>
            <a:r>
              <a:rPr lang="en-US" sz="1200" spc="-10" dirty="0">
                <a:latin typeface="Times New Roman" panose="02020603050405020304" pitchFamily="18" charset="0"/>
                <a:cs typeface="Times New Roman" panose="02020603050405020304" pitchFamily="18" charset="0"/>
              </a:rPr>
              <a:t>u</a:t>
            </a:r>
            <a:r>
              <a:rPr lang="en-US" sz="1200" dirty="0">
                <a:latin typeface="Times New Roman" panose="02020603050405020304" pitchFamily="18" charset="0"/>
                <a:cs typeface="Times New Roman" panose="02020603050405020304" pitchFamily="18" charset="0"/>
              </a:rPr>
              <a:t>r</a:t>
            </a:r>
            <a:r>
              <a:rPr lang="en-US" sz="1200" spc="-5" dirty="0">
                <a:latin typeface="Times New Roman" panose="02020603050405020304" pitchFamily="18" charset="0"/>
                <a:cs typeface="Times New Roman" panose="02020603050405020304" pitchFamily="18" charset="0"/>
              </a:rPr>
              <a:t>i</a:t>
            </a:r>
            <a:r>
              <a:rPr lang="en-US" sz="1200" spc="-1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y</a:t>
            </a:r>
            <a:r>
              <a:rPr lang="en-US" sz="1200" spc="3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me</a:t>
            </a:r>
            <a:r>
              <a:rPr lang="en-US" sz="1200" dirty="0">
                <a:latin typeface="Times New Roman" panose="02020603050405020304" pitchFamily="18" charset="0"/>
                <a:cs typeface="Times New Roman" panose="02020603050405020304" pitchFamily="18" charset="0"/>
              </a:rPr>
              <a:t>asu</a:t>
            </a:r>
            <a:r>
              <a:rPr lang="en-US" sz="1200" spc="-10" dirty="0">
                <a:latin typeface="Times New Roman" panose="02020603050405020304" pitchFamily="18" charset="0"/>
                <a:cs typeface="Times New Roman" panose="02020603050405020304" pitchFamily="18" charset="0"/>
              </a:rPr>
              <a:t>r</a:t>
            </a:r>
            <a:r>
              <a:rPr lang="en-US" sz="1200" dirty="0">
                <a:latin typeface="Times New Roman" panose="02020603050405020304" pitchFamily="18" charset="0"/>
                <a:cs typeface="Times New Roman" panose="02020603050405020304" pitchFamily="18" charset="0"/>
              </a:rPr>
              <a:t>es</a:t>
            </a:r>
            <a:r>
              <a:rPr lang="en-US" sz="1200" spc="2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n</a:t>
            </a:r>
            <a:r>
              <a:rPr lang="en-US" sz="1200" spc="2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p</a:t>
            </a:r>
            <a:r>
              <a:rPr lang="en-US" sz="1200" spc="-20" dirty="0">
                <a:latin typeface="Times New Roman" panose="02020603050405020304" pitchFamily="18" charset="0"/>
                <a:cs typeface="Times New Roman" panose="02020603050405020304" pitchFamily="18" charset="0"/>
              </a:rPr>
              <a:t>l</a:t>
            </a:r>
            <a:r>
              <a:rPr lang="en-US" sz="1200"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e</a:t>
            </a:r>
            <a:r>
              <a:rPr lang="en-US" sz="1200" spc="2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o</a:t>
            </a:r>
            <a:r>
              <a:rPr lang="en-US" sz="1200" spc="3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p</a:t>
            </a:r>
            <a:r>
              <a:rPr lang="en-US" sz="1200" spc="-10" dirty="0">
                <a:latin typeface="Times New Roman" panose="02020603050405020304" pitchFamily="18" charset="0"/>
                <a:cs typeface="Times New Roman" panose="02020603050405020304" pitchFamily="18" charset="0"/>
              </a:rPr>
              <a:t>r</a:t>
            </a:r>
            <a:r>
              <a:rPr lang="en-US" sz="1200" dirty="0">
                <a:latin typeface="Times New Roman" panose="02020603050405020304" pitchFamily="18" charset="0"/>
                <a:cs typeface="Times New Roman" panose="02020603050405020304" pitchFamily="18" charset="0"/>
              </a:rPr>
              <a:t>ot</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ct user</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da</a:t>
            </a:r>
            <a:r>
              <a:rPr lang="en-US" sz="1200" spc="-1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a,</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p</a:t>
            </a:r>
            <a:r>
              <a:rPr lang="en-US" sz="1200" spc="5" dirty="0">
                <a:latin typeface="Times New Roman" panose="02020603050405020304" pitchFamily="18" charset="0"/>
                <a:cs typeface="Times New Roman" panose="02020603050405020304" pitchFamily="18" charset="0"/>
              </a:rPr>
              <a:t>r</a:t>
            </a:r>
            <a:r>
              <a:rPr lang="en-US" sz="1200" dirty="0">
                <a:latin typeface="Times New Roman" panose="02020603050405020304" pitchFamily="18" charset="0"/>
                <a:cs typeface="Times New Roman" panose="02020603050405020304" pitchFamily="18" charset="0"/>
              </a:rPr>
              <a:t>e</a:t>
            </a:r>
            <a:r>
              <a:rPr lang="en-US" sz="1200" spc="-15" dirty="0">
                <a:latin typeface="Times New Roman" panose="02020603050405020304" pitchFamily="18" charset="0"/>
                <a:cs typeface="Times New Roman" panose="02020603050405020304" pitchFamily="18" charset="0"/>
              </a:rPr>
              <a:t>v</a:t>
            </a:r>
            <a:r>
              <a:rPr lang="en-US" sz="1200"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n</a:t>
            </a:r>
            <a:r>
              <a:rPr lang="en-US" sz="1200" dirty="0">
                <a:latin typeface="Times New Roman" panose="02020603050405020304" pitchFamily="18" charset="0"/>
                <a:cs typeface="Times New Roman" panose="02020603050405020304" pitchFamily="18" charset="0"/>
              </a:rPr>
              <a:t>t</a:t>
            </a:r>
            <a:r>
              <a:rPr lang="en-US" sz="1200" spc="2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u</a:t>
            </a:r>
            <a:r>
              <a:rPr lang="en-US" sz="1200" dirty="0">
                <a:latin typeface="Times New Roman" panose="02020603050405020304" pitchFamily="18" charset="0"/>
                <a:cs typeface="Times New Roman" panose="02020603050405020304" pitchFamily="18" charset="0"/>
              </a:rPr>
              <a:t>na</a:t>
            </a:r>
            <a:r>
              <a:rPr lang="en-US" sz="1200" spc="-10" dirty="0">
                <a:latin typeface="Times New Roman" panose="02020603050405020304" pitchFamily="18" charset="0"/>
                <a:cs typeface="Times New Roman" panose="02020603050405020304" pitchFamily="18" charset="0"/>
              </a:rPr>
              <a:t>u</a:t>
            </a:r>
            <a:r>
              <a:rPr lang="en-US" sz="1200" dirty="0">
                <a:latin typeface="Times New Roman" panose="02020603050405020304" pitchFamily="18" charset="0"/>
                <a:cs typeface="Times New Roman" panose="02020603050405020304" pitchFamily="18" charset="0"/>
              </a:rPr>
              <a:t>t</a:t>
            </a:r>
            <a:r>
              <a:rPr lang="en-US" sz="1200" spc="-10" dirty="0">
                <a:latin typeface="Times New Roman" panose="02020603050405020304" pitchFamily="18" charset="0"/>
                <a:cs typeface="Times New Roman" panose="02020603050405020304" pitchFamily="18" charset="0"/>
              </a:rPr>
              <a:t>h</a:t>
            </a:r>
            <a:r>
              <a:rPr lang="en-US" sz="1200" dirty="0">
                <a:latin typeface="Times New Roman" panose="02020603050405020304" pitchFamily="18" charset="0"/>
                <a:cs typeface="Times New Roman" panose="02020603050405020304" pitchFamily="18" charset="0"/>
              </a:rPr>
              <a:t>or</a:t>
            </a:r>
            <a:r>
              <a:rPr lang="en-US" sz="1200" spc="-20" dirty="0">
                <a:latin typeface="Times New Roman" panose="02020603050405020304" pitchFamily="18" charset="0"/>
                <a:cs typeface="Times New Roman" panose="02020603050405020304" pitchFamily="18" charset="0"/>
              </a:rPr>
              <a:t>i</a:t>
            </a:r>
            <a:r>
              <a:rPr lang="en-US" sz="1200" spc="-5" dirty="0">
                <a:latin typeface="Times New Roman" panose="02020603050405020304" pitchFamily="18" charset="0"/>
                <a:cs typeface="Times New Roman" panose="02020603050405020304" pitchFamily="18" charset="0"/>
              </a:rPr>
              <a:t>ze</a:t>
            </a:r>
            <a:r>
              <a:rPr lang="en-US" sz="1200" dirty="0">
                <a:latin typeface="Times New Roman" panose="02020603050405020304" pitchFamily="18" charset="0"/>
                <a:cs typeface="Times New Roman" panose="02020603050405020304" pitchFamily="18" charset="0"/>
              </a:rPr>
              <a:t>d</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ce</a:t>
            </a:r>
            <a:r>
              <a:rPr lang="en-US" sz="1200" spc="-5" dirty="0">
                <a:latin typeface="Times New Roman" panose="02020603050405020304" pitchFamily="18" charset="0"/>
                <a:cs typeface="Times New Roman" panose="02020603050405020304" pitchFamily="18" charset="0"/>
              </a:rPr>
              <a:t>ss</a:t>
            </a:r>
            <a:r>
              <a:rPr lang="en-US" sz="1200" dirty="0">
                <a:latin typeface="Times New Roman" panose="02020603050405020304" pitchFamily="18" charset="0"/>
                <a:cs typeface="Times New Roman" panose="02020603050405020304" pitchFamily="18" charset="0"/>
              </a:rPr>
              <a:t>,</a:t>
            </a:r>
            <a:r>
              <a:rPr lang="en-US" sz="1200" spc="2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nd</a:t>
            </a:r>
            <a:r>
              <a:rPr lang="en-US" sz="1200" spc="1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miti</a:t>
            </a:r>
            <a:r>
              <a:rPr lang="en-US" sz="1200" spc="-15" dirty="0">
                <a:latin typeface="Times New Roman" panose="02020603050405020304" pitchFamily="18" charset="0"/>
                <a:cs typeface="Times New Roman" panose="02020603050405020304" pitchFamily="18" charset="0"/>
              </a:rPr>
              <a:t>g</a:t>
            </a:r>
            <a:r>
              <a:rPr lang="en-US" sz="1200"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e</a:t>
            </a:r>
            <a:r>
              <a:rPr lang="en-US" sz="1200" spc="2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yb</a:t>
            </a:r>
            <a:r>
              <a:rPr lang="en-US" sz="1200" spc="-10"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r</a:t>
            </a:r>
            <a:r>
              <a:rPr lang="en-US" sz="1200" spc="3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t</a:t>
            </a:r>
            <a:r>
              <a:rPr lang="en-US" sz="1200" spc="-1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ks.</a:t>
            </a:r>
          </a:p>
          <a:p>
            <a:pPr marL="273685" indent="-193675">
              <a:spcBef>
                <a:spcPts val="60"/>
              </a:spcBef>
              <a:buFont typeface="Segoe UI"/>
              <a:buAutoNum type="arabicPlain"/>
              <a:tabLst>
                <a:tab pos="273685" algn="l"/>
              </a:tabLst>
            </a:pPr>
            <a:r>
              <a:rPr lang="en-US" sz="1200" b="1" u="sng" dirty="0">
                <a:latin typeface="Times New Roman" panose="02020603050405020304" pitchFamily="18" charset="0"/>
                <a:cs typeface="Times New Roman" panose="02020603050405020304" pitchFamily="18" charset="0"/>
              </a:rPr>
              <a:t>A</a:t>
            </a:r>
            <a:r>
              <a:rPr lang="en-US" sz="1200" b="1" u="sng" spc="-10" dirty="0">
                <a:latin typeface="Times New Roman" panose="02020603050405020304" pitchFamily="18" charset="0"/>
                <a:cs typeface="Times New Roman" panose="02020603050405020304" pitchFamily="18" charset="0"/>
              </a:rPr>
              <a:t>c</a:t>
            </a:r>
            <a:r>
              <a:rPr lang="en-US" sz="1200" b="1" u="sng" dirty="0">
                <a:latin typeface="Times New Roman" panose="02020603050405020304" pitchFamily="18" charset="0"/>
                <a:cs typeface="Times New Roman" panose="02020603050405020304" pitchFamily="18" charset="0"/>
              </a:rPr>
              <a:t>ce</a:t>
            </a:r>
            <a:r>
              <a:rPr lang="en-US" sz="1200" b="1" u="sng" spc="-5" dirty="0">
                <a:latin typeface="Times New Roman" panose="02020603050405020304" pitchFamily="18" charset="0"/>
                <a:cs typeface="Times New Roman" panose="02020603050405020304" pitchFamily="18" charset="0"/>
              </a:rPr>
              <a:t>ssi</a:t>
            </a:r>
            <a:r>
              <a:rPr lang="en-US" sz="1200" b="1" u="sng" dirty="0">
                <a:latin typeface="Times New Roman" panose="02020603050405020304" pitchFamily="18" charset="0"/>
                <a:cs typeface="Times New Roman" panose="02020603050405020304" pitchFamily="18" charset="0"/>
              </a:rPr>
              <a:t>bi</a:t>
            </a:r>
            <a:r>
              <a:rPr lang="en-US" sz="1200" b="1" u="sng" spc="-5" dirty="0">
                <a:latin typeface="Times New Roman" panose="02020603050405020304" pitchFamily="18" charset="0"/>
                <a:cs typeface="Times New Roman" panose="02020603050405020304" pitchFamily="18" charset="0"/>
              </a:rPr>
              <a:t>li</a:t>
            </a:r>
            <a:r>
              <a:rPr lang="en-US" sz="1200" b="1" u="sng" dirty="0">
                <a:latin typeface="Times New Roman" panose="02020603050405020304" pitchFamily="18" charset="0"/>
                <a:cs typeface="Times New Roman" panose="02020603050405020304" pitchFamily="18" charset="0"/>
              </a:rPr>
              <a:t>t</a:t>
            </a:r>
            <a:r>
              <a:rPr lang="en-US" sz="1200" b="1" u="sng" spc="-10" dirty="0">
                <a:latin typeface="Times New Roman" panose="02020603050405020304" pitchFamily="18" charset="0"/>
                <a:cs typeface="Times New Roman" panose="02020603050405020304" pitchFamily="18" charset="0"/>
              </a:rPr>
              <a:t>y</a:t>
            </a:r>
            <a:r>
              <a:rPr lang="en-US" sz="1200" b="1" u="sng" dirty="0">
                <a:latin typeface="Times New Roman" panose="02020603050405020304" pitchFamily="18" charset="0"/>
                <a:cs typeface="Times New Roman" panose="02020603050405020304" pitchFamily="18" charset="0"/>
              </a:rPr>
              <a:t>:</a:t>
            </a:r>
            <a:r>
              <a:rPr lang="en-US" sz="1200" b="1" u="sng" spc="2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he</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w</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bs</a:t>
            </a:r>
            <a:r>
              <a:rPr lang="en-US" sz="1200" spc="-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te</a:t>
            </a:r>
            <a:r>
              <a:rPr lang="en-US" sz="1200" spc="1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h</a:t>
            </a:r>
            <a:r>
              <a:rPr lang="en-US" sz="1200" spc="-5" dirty="0">
                <a:latin typeface="Times New Roman" panose="02020603050405020304" pitchFamily="18" charset="0"/>
                <a:cs typeface="Times New Roman" panose="02020603050405020304" pitchFamily="18" charset="0"/>
              </a:rPr>
              <a:t>o</a:t>
            </a:r>
            <a:r>
              <a:rPr lang="en-US" sz="1200" dirty="0">
                <a:latin typeface="Times New Roman" panose="02020603050405020304" pitchFamily="18" charset="0"/>
                <a:cs typeface="Times New Roman" panose="02020603050405020304" pitchFamily="18" charset="0"/>
              </a:rPr>
              <a:t>uld</a:t>
            </a:r>
            <a:r>
              <a:rPr lang="en-US" sz="1200" spc="2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b</a:t>
            </a:r>
            <a:r>
              <a:rPr lang="en-US" sz="1200" dirty="0">
                <a:latin typeface="Times New Roman" panose="02020603050405020304" pitchFamily="18" charset="0"/>
                <a:cs typeface="Times New Roman" panose="02020603050405020304" pitchFamily="18" charset="0"/>
              </a:rPr>
              <a:t>e</a:t>
            </a:r>
            <a:r>
              <a:rPr lang="en-US" sz="1200" spc="2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de</a:t>
            </a:r>
            <a:r>
              <a:rPr lang="en-US" sz="1200" spc="-5" dirty="0">
                <a:latin typeface="Times New Roman" panose="02020603050405020304" pitchFamily="18" charset="0"/>
                <a:cs typeface="Times New Roman" panose="02020603050405020304" pitchFamily="18" charset="0"/>
              </a:rPr>
              <a:t>s</a:t>
            </a:r>
            <a:r>
              <a:rPr lang="en-US" sz="1200" spc="-20"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gn</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d</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w</a:t>
            </a:r>
            <a:r>
              <a:rPr lang="en-US" sz="1200" spc="-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th</a:t>
            </a:r>
            <a:r>
              <a:rPr lang="en-US" sz="1200" spc="1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cce</a:t>
            </a:r>
            <a:r>
              <a:rPr lang="en-US" sz="1200" spc="-5" dirty="0">
                <a:latin typeface="Times New Roman" panose="02020603050405020304" pitchFamily="18" charset="0"/>
                <a:cs typeface="Times New Roman" panose="02020603050405020304" pitchFamily="18" charset="0"/>
              </a:rPr>
              <a:t>ssi</a:t>
            </a:r>
            <a:r>
              <a:rPr lang="en-US" sz="1200" dirty="0">
                <a:latin typeface="Times New Roman" panose="02020603050405020304" pitchFamily="18" charset="0"/>
                <a:cs typeface="Times New Roman" panose="02020603050405020304" pitchFamily="18" charset="0"/>
              </a:rPr>
              <a:t>bi</a:t>
            </a:r>
            <a:r>
              <a:rPr lang="en-US" sz="1200" spc="-5" dirty="0">
                <a:latin typeface="Times New Roman" panose="02020603050405020304" pitchFamily="18" charset="0"/>
                <a:cs typeface="Times New Roman" panose="02020603050405020304" pitchFamily="18" charset="0"/>
              </a:rPr>
              <a:t>li</a:t>
            </a:r>
            <a:r>
              <a:rPr lang="en-US" sz="1200" spc="-1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y</a:t>
            </a:r>
            <a:r>
              <a:rPr lang="en-US" sz="1200" spc="3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n</a:t>
            </a:r>
            <a:r>
              <a:rPr lang="en-US" sz="1200" spc="1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mi</a:t>
            </a:r>
            <a:r>
              <a:rPr lang="en-US" sz="1200" spc="-15" dirty="0">
                <a:latin typeface="Times New Roman" panose="02020603050405020304" pitchFamily="18" charset="0"/>
                <a:cs typeface="Times New Roman" panose="02020603050405020304" pitchFamily="18" charset="0"/>
              </a:rPr>
              <a:t>n</a:t>
            </a:r>
            <a:r>
              <a:rPr lang="en-US" sz="1200" dirty="0">
                <a:latin typeface="Times New Roman" panose="02020603050405020304" pitchFamily="18" charset="0"/>
                <a:cs typeface="Times New Roman" panose="02020603050405020304" pitchFamily="18" charset="0"/>
              </a:rPr>
              <a:t>d,</a:t>
            </a:r>
            <a:r>
              <a:rPr lang="en-US" sz="1200" spc="2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m</a:t>
            </a:r>
            <a:r>
              <a:rPr lang="en-US" sz="1200" dirty="0">
                <a:latin typeface="Times New Roman" panose="02020603050405020304" pitchFamily="18" charset="0"/>
                <a:cs typeface="Times New Roman" panose="02020603050405020304" pitchFamily="18" charset="0"/>
              </a:rPr>
              <a:t>ak</a:t>
            </a:r>
            <a:r>
              <a:rPr lang="en-US" sz="1200" spc="-20" dirty="0">
                <a:latin typeface="Times New Roman" panose="02020603050405020304" pitchFamily="18" charset="0"/>
                <a:cs typeface="Times New Roman" panose="02020603050405020304" pitchFamily="18" charset="0"/>
              </a:rPr>
              <a:t>i</a:t>
            </a:r>
            <a:r>
              <a:rPr lang="en-US" sz="1200" spc="-10" dirty="0">
                <a:latin typeface="Times New Roman" panose="02020603050405020304" pitchFamily="18" charset="0"/>
                <a:cs typeface="Times New Roman" panose="02020603050405020304" pitchFamily="18" charset="0"/>
              </a:rPr>
              <a:t>n</a:t>
            </a:r>
            <a:r>
              <a:rPr lang="en-US" sz="1200" dirty="0">
                <a:latin typeface="Times New Roman" panose="02020603050405020304" pitchFamily="18" charset="0"/>
                <a:cs typeface="Times New Roman" panose="02020603050405020304" pitchFamily="18" charset="0"/>
              </a:rPr>
              <a:t>g</a:t>
            </a:r>
          </a:p>
          <a:p>
            <a:pPr marL="273685">
              <a:spcBef>
                <a:spcPts val="145"/>
              </a:spcBef>
            </a:pPr>
            <a:r>
              <a:rPr lang="en-US" sz="1200" spc="-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t</a:t>
            </a:r>
            <a:r>
              <a:rPr lang="en-US" sz="1200" spc="2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easy</a:t>
            </a:r>
            <a:r>
              <a:rPr lang="en-US" sz="1200" spc="1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f</a:t>
            </a:r>
            <a:r>
              <a:rPr lang="en-US" sz="1200" dirty="0">
                <a:latin typeface="Times New Roman" panose="02020603050405020304" pitchFamily="18" charset="0"/>
                <a:cs typeface="Times New Roman" panose="02020603050405020304" pitchFamily="18" charset="0"/>
              </a:rPr>
              <a:t>or</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us</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rs</a:t>
            </a:r>
            <a:r>
              <a:rPr lang="en-US" sz="1200" spc="2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w</a:t>
            </a:r>
            <a:r>
              <a:rPr lang="en-US" sz="1200" spc="-5" dirty="0">
                <a:latin typeface="Times New Roman" panose="02020603050405020304" pitchFamily="18" charset="0"/>
                <a:cs typeface="Times New Roman" panose="02020603050405020304" pitchFamily="18" charset="0"/>
              </a:rPr>
              <a:t>i</a:t>
            </a:r>
            <a:r>
              <a:rPr lang="en-US" sz="1200" spc="-1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h</a:t>
            </a:r>
            <a:r>
              <a:rPr lang="en-US" sz="1200" spc="2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di</a:t>
            </a:r>
            <a:r>
              <a:rPr lang="en-US" sz="1200" spc="-20"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b</a:t>
            </a:r>
            <a:r>
              <a:rPr lang="en-US" sz="1200" spc="-5" dirty="0">
                <a:latin typeface="Times New Roman" panose="02020603050405020304" pitchFamily="18" charset="0"/>
                <a:cs typeface="Times New Roman" panose="02020603050405020304" pitchFamily="18" charset="0"/>
              </a:rPr>
              <a:t>ili</a:t>
            </a:r>
            <a:r>
              <a:rPr lang="en-US" sz="1200" dirty="0">
                <a:latin typeface="Times New Roman" panose="02020603050405020304" pitchFamily="18" charset="0"/>
                <a:cs typeface="Times New Roman" panose="02020603050405020304" pitchFamily="18" charset="0"/>
              </a:rPr>
              <a:t>ties</a:t>
            </a:r>
            <a:r>
              <a:rPr lang="en-US" sz="1200" spc="2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to</a:t>
            </a:r>
            <a:r>
              <a:rPr lang="en-US" sz="1200" spc="3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c</a:t>
            </a:r>
            <a:r>
              <a:rPr lang="en-US" sz="1200" spc="-10"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s</a:t>
            </a:r>
            <a:r>
              <a:rPr lang="en-US" sz="1200" spc="2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n</a:t>
            </a:r>
            <a:r>
              <a:rPr lang="en-US" sz="1200" dirty="0">
                <a:latin typeface="Times New Roman" panose="02020603050405020304" pitchFamily="18" charset="0"/>
                <a:cs typeface="Times New Roman" panose="02020603050405020304" pitchFamily="18" charset="0"/>
              </a:rPr>
              <a:t>d</a:t>
            </a:r>
            <a:r>
              <a:rPr lang="en-US" sz="1200" spc="2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n</a:t>
            </a:r>
            <a:r>
              <a:rPr lang="en-US" sz="1200" dirty="0">
                <a:latin typeface="Times New Roman" panose="02020603050405020304" pitchFamily="18" charset="0"/>
                <a:cs typeface="Times New Roman" panose="02020603050405020304" pitchFamily="18" charset="0"/>
              </a:rPr>
              <a:t>avi</a:t>
            </a:r>
            <a:r>
              <a:rPr lang="en-US" sz="1200" spc="-15" dirty="0">
                <a:latin typeface="Times New Roman" panose="02020603050405020304" pitchFamily="18" charset="0"/>
                <a:cs typeface="Times New Roman" panose="02020603050405020304" pitchFamily="18" charset="0"/>
              </a:rPr>
              <a:t>g</a:t>
            </a:r>
            <a:r>
              <a:rPr lang="en-US" sz="1200" spc="-10"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te</a:t>
            </a:r>
            <a:r>
              <a:rPr lang="en-US" sz="1200" spc="2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t</a:t>
            </a:r>
            <a:r>
              <a:rPr lang="en-US" sz="1200" spc="-10" dirty="0">
                <a:latin typeface="Times New Roman" panose="02020603050405020304" pitchFamily="18" charset="0"/>
                <a:cs typeface="Times New Roman" panose="02020603050405020304" pitchFamily="18" charset="0"/>
              </a:rPr>
              <a:t>h</a:t>
            </a:r>
            <a:r>
              <a:rPr lang="en-US" sz="1200" dirty="0">
                <a:latin typeface="Times New Roman" panose="02020603050405020304" pitchFamily="18" charset="0"/>
                <a:cs typeface="Times New Roman" panose="02020603050405020304" pitchFamily="18" charset="0"/>
              </a:rPr>
              <a:t>e</a:t>
            </a:r>
            <a:r>
              <a:rPr lang="en-US" sz="1200" spc="2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o</a:t>
            </a:r>
            <a:r>
              <a:rPr lang="en-US" sz="1200" spc="-10" dirty="0">
                <a:latin typeface="Times New Roman" panose="02020603050405020304" pitchFamily="18" charset="0"/>
                <a:cs typeface="Times New Roman" panose="02020603050405020304" pitchFamily="18" charset="0"/>
              </a:rPr>
              <a:t>n</a:t>
            </a:r>
            <a:r>
              <a:rPr lang="en-US" sz="1200" dirty="0">
                <a:latin typeface="Times New Roman" panose="02020603050405020304" pitchFamily="18" charset="0"/>
                <a:cs typeface="Times New Roman" panose="02020603050405020304" pitchFamily="18" charset="0"/>
              </a:rPr>
              <a:t>t</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nt.</a:t>
            </a:r>
          </a:p>
          <a:p>
            <a:pPr marL="273685" marR="50165" indent="-193675">
              <a:buFont typeface="Segoe UI"/>
              <a:buAutoNum type="arabicPlain" startAt="5"/>
              <a:tabLst>
                <a:tab pos="273685" algn="l"/>
              </a:tabLst>
            </a:pPr>
            <a:r>
              <a:rPr lang="en-US" sz="1200" b="1" u="sng" dirty="0">
                <a:latin typeface="Times New Roman" panose="02020603050405020304" pitchFamily="18" charset="0"/>
                <a:cs typeface="Times New Roman" panose="02020603050405020304" pitchFamily="18" charset="0"/>
              </a:rPr>
              <a:t>Re</a:t>
            </a:r>
            <a:r>
              <a:rPr lang="en-US" sz="1200" b="1" u="sng" spc="-5" dirty="0">
                <a:latin typeface="Times New Roman" panose="02020603050405020304" pitchFamily="18" charset="0"/>
                <a:cs typeface="Times New Roman" panose="02020603050405020304" pitchFamily="18" charset="0"/>
              </a:rPr>
              <a:t>li</a:t>
            </a:r>
            <a:r>
              <a:rPr lang="en-US" sz="1200" b="1" u="sng" spc="-10" dirty="0">
                <a:latin typeface="Times New Roman" panose="02020603050405020304" pitchFamily="18" charset="0"/>
                <a:cs typeface="Times New Roman" panose="02020603050405020304" pitchFamily="18" charset="0"/>
              </a:rPr>
              <a:t>a</a:t>
            </a:r>
            <a:r>
              <a:rPr lang="en-US" sz="1200" b="1" u="sng" dirty="0">
                <a:latin typeface="Times New Roman" panose="02020603050405020304" pitchFamily="18" charset="0"/>
                <a:cs typeface="Times New Roman" panose="02020603050405020304" pitchFamily="18" charset="0"/>
              </a:rPr>
              <a:t>bi</a:t>
            </a:r>
            <a:r>
              <a:rPr lang="en-US" sz="1200" b="1" u="sng" spc="-5" dirty="0">
                <a:latin typeface="Times New Roman" panose="02020603050405020304" pitchFamily="18" charset="0"/>
                <a:cs typeface="Times New Roman" panose="02020603050405020304" pitchFamily="18" charset="0"/>
              </a:rPr>
              <a:t>li</a:t>
            </a:r>
            <a:r>
              <a:rPr lang="en-US" sz="1200" b="1" u="sng" dirty="0">
                <a:latin typeface="Times New Roman" panose="02020603050405020304" pitchFamily="18" charset="0"/>
                <a:cs typeface="Times New Roman" panose="02020603050405020304" pitchFamily="18" charset="0"/>
              </a:rPr>
              <a:t>t</a:t>
            </a:r>
            <a:r>
              <a:rPr lang="en-US" sz="1200" b="1" u="sng" spc="5" dirty="0">
                <a:latin typeface="Times New Roman" panose="02020603050405020304" pitchFamily="18" charset="0"/>
                <a:cs typeface="Times New Roman" panose="02020603050405020304" pitchFamily="18" charset="0"/>
              </a:rPr>
              <a:t>y</a:t>
            </a:r>
            <a:r>
              <a:rPr lang="en-US" sz="1200" b="1" u="sng" dirty="0">
                <a:latin typeface="Times New Roman" panose="02020603050405020304" pitchFamily="18" charset="0"/>
                <a:cs typeface="Times New Roman" panose="02020603050405020304" pitchFamily="18" charset="0"/>
              </a:rPr>
              <a:t>:</a:t>
            </a:r>
            <a:r>
              <a:rPr lang="en-US" sz="1200" b="1" u="sng" spc="25" dirty="0">
                <a:latin typeface="Times New Roman" panose="02020603050405020304" pitchFamily="18" charset="0"/>
                <a:cs typeface="Times New Roman" panose="02020603050405020304" pitchFamily="18" charset="0"/>
              </a:rPr>
              <a:t> </a:t>
            </a:r>
            <a:r>
              <a:rPr lang="en-US" sz="1200" spc="-2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he</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webs</a:t>
            </a:r>
            <a:r>
              <a:rPr lang="en-US" sz="1200" spc="-20"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te</a:t>
            </a:r>
            <a:r>
              <a:rPr lang="en-US" sz="1200" spc="2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s</a:t>
            </a:r>
            <a:r>
              <a:rPr lang="en-US" sz="1200" spc="-10" dirty="0">
                <a:latin typeface="Times New Roman" panose="02020603050405020304" pitchFamily="18" charset="0"/>
                <a:cs typeface="Times New Roman" panose="02020603050405020304" pitchFamily="18" charset="0"/>
              </a:rPr>
              <a:t>h</a:t>
            </a:r>
            <a:r>
              <a:rPr lang="en-US" sz="1200" dirty="0">
                <a:latin typeface="Times New Roman" panose="02020603050405020304" pitchFamily="18" charset="0"/>
                <a:cs typeface="Times New Roman" panose="02020603050405020304" pitchFamily="18" charset="0"/>
              </a:rPr>
              <a:t>ould</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be</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re</a:t>
            </a:r>
            <a:r>
              <a:rPr lang="en-US" sz="1200" spc="-5" dirty="0">
                <a:latin typeface="Times New Roman" panose="02020603050405020304" pitchFamily="18" charset="0"/>
                <a:cs typeface="Times New Roman" panose="02020603050405020304" pitchFamily="18" charset="0"/>
              </a:rPr>
              <a:t>li</a:t>
            </a:r>
            <a:r>
              <a:rPr lang="en-US" sz="1200" spc="-10"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ble</a:t>
            </a:r>
            <a:r>
              <a:rPr lang="en-US" sz="1200" spc="2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nd</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d</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p</a:t>
            </a:r>
            <a:r>
              <a:rPr lang="en-US" sz="1200" spc="-10"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nd</a:t>
            </a:r>
            <a:r>
              <a:rPr lang="en-US" sz="1200" spc="-10"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ble,</a:t>
            </a:r>
            <a:r>
              <a:rPr lang="en-US" sz="1200" spc="1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w</a:t>
            </a:r>
            <a:r>
              <a:rPr lang="en-US" sz="1200" spc="-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th</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hi</a:t>
            </a:r>
            <a:r>
              <a:rPr lang="en-US" sz="1200" spc="-15" dirty="0">
                <a:latin typeface="Times New Roman" panose="02020603050405020304" pitchFamily="18" charset="0"/>
                <a:cs typeface="Times New Roman" panose="02020603050405020304" pitchFamily="18" charset="0"/>
              </a:rPr>
              <a:t>g</a:t>
            </a:r>
            <a:r>
              <a:rPr lang="en-US" sz="1200" dirty="0">
                <a:latin typeface="Times New Roman" panose="02020603050405020304" pitchFamily="18" charset="0"/>
                <a:cs typeface="Times New Roman" panose="02020603050405020304" pitchFamily="18" charset="0"/>
              </a:rPr>
              <a:t>h</a:t>
            </a:r>
            <a:r>
              <a:rPr lang="en-US" sz="1200" spc="4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a:t>
            </a:r>
            <a:r>
              <a:rPr lang="en-US" sz="1200" spc="-15" dirty="0">
                <a:latin typeface="Times New Roman" panose="02020603050405020304" pitchFamily="18" charset="0"/>
                <a:cs typeface="Times New Roman" panose="02020603050405020304" pitchFamily="18" charset="0"/>
              </a:rPr>
              <a:t>v</a:t>
            </a:r>
            <a:r>
              <a:rPr lang="en-US" sz="1200" dirty="0">
                <a:latin typeface="Times New Roman" panose="02020603050405020304" pitchFamily="18" charset="0"/>
                <a:cs typeface="Times New Roman" panose="02020603050405020304" pitchFamily="18" charset="0"/>
              </a:rPr>
              <a:t>ai</a:t>
            </a:r>
            <a:r>
              <a:rPr lang="en-US" sz="1200" spc="-5" dirty="0">
                <a:latin typeface="Times New Roman" panose="02020603050405020304" pitchFamily="18" charset="0"/>
                <a:cs typeface="Times New Roman" panose="02020603050405020304" pitchFamily="18" charset="0"/>
              </a:rPr>
              <a:t>l</a:t>
            </a:r>
            <a:r>
              <a:rPr lang="en-US" sz="1200" dirty="0">
                <a:latin typeface="Times New Roman" panose="02020603050405020304" pitchFamily="18" charset="0"/>
                <a:cs typeface="Times New Roman" panose="02020603050405020304" pitchFamily="18" charset="0"/>
              </a:rPr>
              <a:t>ab</a:t>
            </a:r>
            <a:r>
              <a:rPr lang="en-US" sz="1200" spc="-5" dirty="0">
                <a:latin typeface="Times New Roman" panose="02020603050405020304" pitchFamily="18" charset="0"/>
                <a:cs typeface="Times New Roman" panose="02020603050405020304" pitchFamily="18" charset="0"/>
              </a:rPr>
              <a:t>il</a:t>
            </a:r>
            <a:r>
              <a:rPr lang="en-US" sz="1200" spc="-20"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ty and</a:t>
            </a:r>
            <a:r>
              <a:rPr lang="en-US" sz="1200" spc="1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min</a:t>
            </a:r>
            <a:r>
              <a:rPr lang="en-US" sz="1200" spc="-15" dirty="0">
                <a:latin typeface="Times New Roman" panose="02020603050405020304" pitchFamily="18" charset="0"/>
                <a:cs typeface="Times New Roman" panose="02020603050405020304" pitchFamily="18" charset="0"/>
              </a:rPr>
              <a:t>i</a:t>
            </a:r>
            <a:r>
              <a:rPr lang="en-US" sz="1200" spc="-5" dirty="0">
                <a:latin typeface="Times New Roman" panose="02020603050405020304" pitchFamily="18" charset="0"/>
                <a:cs typeface="Times New Roman" panose="02020603050405020304" pitchFamily="18" charset="0"/>
              </a:rPr>
              <a:t>m</a:t>
            </a:r>
            <a:r>
              <a:rPr lang="en-US" sz="1200" dirty="0">
                <a:latin typeface="Times New Roman" panose="02020603050405020304" pitchFamily="18" charset="0"/>
                <a:cs typeface="Times New Roman" panose="02020603050405020304" pitchFamily="18" charset="0"/>
              </a:rPr>
              <a:t>al</a:t>
            </a:r>
            <a:r>
              <a:rPr lang="en-US" sz="1200" spc="2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r</a:t>
            </a:r>
            <a:r>
              <a:rPr lang="en-US" sz="1200" dirty="0">
                <a:latin typeface="Times New Roman" panose="02020603050405020304" pitchFamily="18" charset="0"/>
                <a:cs typeface="Times New Roman" panose="02020603050405020304" pitchFamily="18" charset="0"/>
              </a:rPr>
              <a:t>r</a:t>
            </a:r>
            <a:r>
              <a:rPr lang="en-US" sz="1200" spc="-10" dirty="0">
                <a:latin typeface="Times New Roman" panose="02020603050405020304" pitchFamily="18" charset="0"/>
                <a:cs typeface="Times New Roman" panose="02020603050405020304" pitchFamily="18" charset="0"/>
              </a:rPr>
              <a:t>o</a:t>
            </a:r>
            <a:r>
              <a:rPr lang="en-US" sz="1200" dirty="0">
                <a:latin typeface="Times New Roman" panose="02020603050405020304" pitchFamily="18" charset="0"/>
                <a:cs typeface="Times New Roman" panose="02020603050405020304" pitchFamily="18" charset="0"/>
              </a:rPr>
              <a:t>rs</a:t>
            </a:r>
            <a:r>
              <a:rPr lang="en-US" sz="1200" spc="2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o</a:t>
            </a:r>
            <a:r>
              <a:rPr lang="en-US" sz="1200" dirty="0">
                <a:latin typeface="Times New Roman" panose="02020603050405020304" pitchFamily="18" charset="0"/>
                <a:cs typeface="Times New Roman" panose="02020603050405020304" pitchFamily="18" charset="0"/>
              </a:rPr>
              <a:t>r</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di</a:t>
            </a:r>
            <a:r>
              <a:rPr lang="en-US" sz="1200" spc="-10" dirty="0">
                <a:latin typeface="Times New Roman" panose="02020603050405020304" pitchFamily="18" charset="0"/>
                <a:cs typeface="Times New Roman" panose="02020603050405020304" pitchFamily="18" charset="0"/>
              </a:rPr>
              <a:t>sr</a:t>
            </a:r>
            <a:r>
              <a:rPr lang="en-US" sz="1200" dirty="0">
                <a:latin typeface="Times New Roman" panose="02020603050405020304" pitchFamily="18" charset="0"/>
                <a:cs typeface="Times New Roman" panose="02020603050405020304" pitchFamily="18" charset="0"/>
              </a:rPr>
              <a:t>upt</a:t>
            </a:r>
            <a:r>
              <a:rPr lang="en-US" sz="1200" spc="-1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ons.</a:t>
            </a:r>
          </a:p>
          <a:p>
            <a:pPr marL="273685" marR="103505" indent="-193675">
              <a:spcBef>
                <a:spcPts val="10"/>
              </a:spcBef>
              <a:buFont typeface="Segoe UI"/>
              <a:buAutoNum type="arabicPlain" startAt="5"/>
              <a:tabLst>
                <a:tab pos="273685" algn="l"/>
              </a:tabLst>
            </a:pPr>
            <a:r>
              <a:rPr lang="en-US" sz="1200" b="1" u="sng" dirty="0">
                <a:latin typeface="Times New Roman" panose="02020603050405020304" pitchFamily="18" charset="0"/>
                <a:cs typeface="Times New Roman" panose="02020603050405020304" pitchFamily="18" charset="0"/>
              </a:rPr>
              <a:t>S</a:t>
            </a:r>
            <a:r>
              <a:rPr lang="en-US" sz="1200" b="1" u="sng" spc="-10" dirty="0">
                <a:latin typeface="Times New Roman" panose="02020603050405020304" pitchFamily="18" charset="0"/>
                <a:cs typeface="Times New Roman" panose="02020603050405020304" pitchFamily="18" charset="0"/>
              </a:rPr>
              <a:t>c</a:t>
            </a:r>
            <a:r>
              <a:rPr lang="en-US" sz="1200" b="1" u="sng" dirty="0">
                <a:latin typeface="Times New Roman" panose="02020603050405020304" pitchFamily="18" charset="0"/>
                <a:cs typeface="Times New Roman" panose="02020603050405020304" pitchFamily="18" charset="0"/>
              </a:rPr>
              <a:t>alab</a:t>
            </a:r>
            <a:r>
              <a:rPr lang="en-US" sz="1200" b="1" u="sng" spc="-5" dirty="0">
                <a:latin typeface="Times New Roman" panose="02020603050405020304" pitchFamily="18" charset="0"/>
                <a:cs typeface="Times New Roman" panose="02020603050405020304" pitchFamily="18" charset="0"/>
              </a:rPr>
              <a:t>ili</a:t>
            </a:r>
            <a:r>
              <a:rPr lang="en-US" sz="1200" b="1" u="sng" spc="-10" dirty="0">
                <a:latin typeface="Times New Roman" panose="02020603050405020304" pitchFamily="18" charset="0"/>
                <a:cs typeface="Times New Roman" panose="02020603050405020304" pitchFamily="18" charset="0"/>
              </a:rPr>
              <a:t>t</a:t>
            </a:r>
            <a:r>
              <a:rPr lang="en-US" sz="1200" b="1" u="sng" dirty="0">
                <a:latin typeface="Times New Roman" panose="02020603050405020304" pitchFamily="18" charset="0"/>
                <a:cs typeface="Times New Roman" panose="02020603050405020304" pitchFamily="18" charset="0"/>
              </a:rPr>
              <a:t>y:</a:t>
            </a:r>
            <a:r>
              <a:rPr lang="en-US" sz="1200" b="1" u="sng" spc="25" dirty="0">
                <a:latin typeface="Times New Roman" panose="02020603050405020304" pitchFamily="18" charset="0"/>
                <a:cs typeface="Times New Roman" panose="02020603050405020304" pitchFamily="18" charset="0"/>
              </a:rPr>
              <a:t> </a:t>
            </a:r>
            <a:r>
              <a:rPr lang="en-US" sz="1200" spc="-2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he</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webs</a:t>
            </a:r>
            <a:r>
              <a:rPr lang="en-US" sz="1200" spc="-5" dirty="0">
                <a:latin typeface="Times New Roman" panose="02020603050405020304" pitchFamily="18" charset="0"/>
                <a:cs typeface="Times New Roman" panose="02020603050405020304" pitchFamily="18" charset="0"/>
              </a:rPr>
              <a:t>i</a:t>
            </a:r>
            <a:r>
              <a:rPr lang="en-US" sz="1200" spc="-1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e</a:t>
            </a:r>
            <a:r>
              <a:rPr lang="en-US" sz="1200" spc="2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sh</a:t>
            </a:r>
            <a:r>
              <a:rPr lang="en-US" sz="1200" dirty="0">
                <a:latin typeface="Times New Roman" panose="02020603050405020304" pitchFamily="18" charset="0"/>
                <a:cs typeface="Times New Roman" panose="02020603050405020304" pitchFamily="18" charset="0"/>
              </a:rPr>
              <a:t>ould</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be</a:t>
            </a:r>
            <a:r>
              <a:rPr lang="en-US" sz="1200" spc="25" dirty="0">
                <a:latin typeface="Times New Roman" panose="02020603050405020304" pitchFamily="18" charset="0"/>
                <a:cs typeface="Times New Roman" panose="02020603050405020304" pitchFamily="18" charset="0"/>
              </a:rPr>
              <a:t> </a:t>
            </a:r>
            <a:r>
              <a:rPr lang="en-US" sz="1200" spc="-20"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ca</a:t>
            </a:r>
            <a:r>
              <a:rPr lang="en-US" sz="1200" spc="-15" dirty="0">
                <a:latin typeface="Times New Roman" panose="02020603050405020304" pitchFamily="18" charset="0"/>
                <a:cs typeface="Times New Roman" panose="02020603050405020304" pitchFamily="18" charset="0"/>
              </a:rPr>
              <a:t>l</a:t>
            </a:r>
            <a:r>
              <a:rPr lang="en-US" sz="1200" dirty="0">
                <a:latin typeface="Times New Roman" panose="02020603050405020304" pitchFamily="18" charset="0"/>
                <a:cs typeface="Times New Roman" panose="02020603050405020304" pitchFamily="18" charset="0"/>
              </a:rPr>
              <a:t>ab</a:t>
            </a:r>
            <a:r>
              <a:rPr lang="en-US" sz="1200" spc="-5" dirty="0">
                <a:latin typeface="Times New Roman" panose="02020603050405020304" pitchFamily="18" charset="0"/>
                <a:cs typeface="Times New Roman" panose="02020603050405020304" pitchFamily="18" charset="0"/>
              </a:rPr>
              <a:t>l</a:t>
            </a:r>
            <a:r>
              <a:rPr lang="en-US" sz="1200"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w</a:t>
            </a:r>
            <a:r>
              <a:rPr lang="en-US" sz="1200" spc="-5" dirty="0">
                <a:latin typeface="Times New Roman" panose="02020603050405020304" pitchFamily="18" charset="0"/>
                <a:cs typeface="Times New Roman" panose="02020603050405020304" pitchFamily="18" charset="0"/>
              </a:rPr>
              <a:t>i</a:t>
            </a:r>
            <a:r>
              <a:rPr lang="en-US" sz="1200" spc="-1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h</a:t>
            </a:r>
            <a:r>
              <a:rPr lang="en-US" sz="1200" spc="2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t</a:t>
            </a:r>
            <a:r>
              <a:rPr lang="en-US" sz="1200" spc="-10" dirty="0">
                <a:latin typeface="Times New Roman" panose="02020603050405020304" pitchFamily="18" charset="0"/>
                <a:cs typeface="Times New Roman" panose="02020603050405020304" pitchFamily="18" charset="0"/>
              </a:rPr>
              <a:t>h</a:t>
            </a:r>
            <a:r>
              <a:rPr lang="en-US" sz="1200"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ab</a:t>
            </a:r>
            <a:r>
              <a:rPr lang="en-US" sz="1200" spc="-5" dirty="0">
                <a:latin typeface="Times New Roman" panose="02020603050405020304" pitchFamily="18" charset="0"/>
                <a:cs typeface="Times New Roman" panose="02020603050405020304" pitchFamily="18" charset="0"/>
              </a:rPr>
              <a:t>ili</a:t>
            </a:r>
            <a:r>
              <a:rPr lang="en-US" sz="1200" dirty="0">
                <a:latin typeface="Times New Roman" panose="02020603050405020304" pitchFamily="18" charset="0"/>
                <a:cs typeface="Times New Roman" panose="02020603050405020304" pitchFamily="18" charset="0"/>
              </a:rPr>
              <a:t>ty</a:t>
            </a:r>
            <a:r>
              <a:rPr lang="en-US" sz="1200" spc="1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o</a:t>
            </a:r>
            <a:r>
              <a:rPr lang="en-US" sz="1200" spc="3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h</a:t>
            </a:r>
            <a:r>
              <a:rPr lang="en-US" sz="1200" dirty="0">
                <a:latin typeface="Times New Roman" panose="02020603050405020304" pitchFamily="18" charset="0"/>
                <a:cs typeface="Times New Roman" panose="02020603050405020304" pitchFamily="18" charset="0"/>
              </a:rPr>
              <a:t>and</a:t>
            </a:r>
            <a:r>
              <a:rPr lang="en-US" sz="1200" spc="-15" dirty="0">
                <a:latin typeface="Times New Roman" panose="02020603050405020304" pitchFamily="18" charset="0"/>
                <a:cs typeface="Times New Roman" panose="02020603050405020304" pitchFamily="18" charset="0"/>
              </a:rPr>
              <a:t>l</a:t>
            </a:r>
            <a:r>
              <a:rPr lang="en-US" sz="1200" dirty="0">
                <a:latin typeface="Times New Roman" panose="02020603050405020304" pitchFamily="18" charset="0"/>
                <a:cs typeface="Times New Roman" panose="02020603050405020304" pitchFamily="18" charset="0"/>
              </a:rPr>
              <a:t>e</a:t>
            </a:r>
            <a:r>
              <a:rPr lang="en-US" sz="1200" spc="2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g</a:t>
            </a:r>
            <a:r>
              <a:rPr lang="en-US" sz="1200" spc="-5" dirty="0">
                <a:latin typeface="Times New Roman" panose="02020603050405020304" pitchFamily="18" charset="0"/>
                <a:cs typeface="Times New Roman" panose="02020603050405020304" pitchFamily="18" charset="0"/>
              </a:rPr>
              <a:t>r</a:t>
            </a:r>
            <a:r>
              <a:rPr lang="en-US" sz="1200" spc="-10" dirty="0">
                <a:latin typeface="Times New Roman" panose="02020603050405020304" pitchFamily="18" charset="0"/>
                <a:cs typeface="Times New Roman" panose="02020603050405020304" pitchFamily="18" charset="0"/>
              </a:rPr>
              <a:t>o</a:t>
            </a:r>
            <a:r>
              <a:rPr lang="en-US" sz="1200" dirty="0">
                <a:latin typeface="Times New Roman" panose="02020603050405020304" pitchFamily="18" charset="0"/>
                <a:cs typeface="Times New Roman" panose="02020603050405020304" pitchFamily="18" charset="0"/>
              </a:rPr>
              <a:t>w</a:t>
            </a:r>
            <a:r>
              <a:rPr lang="en-US" sz="1200" spc="-5" dirty="0">
                <a:latin typeface="Times New Roman" panose="02020603050405020304" pitchFamily="18" charset="0"/>
                <a:cs typeface="Times New Roman" panose="02020603050405020304" pitchFamily="18" charset="0"/>
              </a:rPr>
              <a:t>i</a:t>
            </a:r>
            <a:r>
              <a:rPr lang="en-US" sz="1200" spc="-10" dirty="0">
                <a:latin typeface="Times New Roman" panose="02020603050405020304" pitchFamily="18" charset="0"/>
                <a:cs typeface="Times New Roman" panose="02020603050405020304" pitchFamily="18" charset="0"/>
              </a:rPr>
              <a:t>n</a:t>
            </a:r>
            <a:r>
              <a:rPr lang="en-US" sz="1200" dirty="0">
                <a:latin typeface="Times New Roman" panose="02020603050405020304" pitchFamily="18" charset="0"/>
                <a:cs typeface="Times New Roman" panose="02020603050405020304" pitchFamily="18" charset="0"/>
              </a:rPr>
              <a:t>g user</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ba</a:t>
            </a:r>
            <a:r>
              <a:rPr lang="en-US" sz="1200" spc="-5"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n</a:t>
            </a:r>
            <a:r>
              <a:rPr lang="en-US" sz="1200" dirty="0">
                <a:latin typeface="Times New Roman" panose="02020603050405020304" pitchFamily="18" charset="0"/>
                <a:cs typeface="Times New Roman" panose="02020603050405020304" pitchFamily="18" charset="0"/>
              </a:rPr>
              <a:t>d</a:t>
            </a:r>
            <a:r>
              <a:rPr lang="en-US" sz="1200" spc="2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i</a:t>
            </a:r>
            <a:r>
              <a:rPr lang="en-US" sz="1200" spc="-15" dirty="0">
                <a:latin typeface="Times New Roman" panose="02020603050405020304" pitchFamily="18" charset="0"/>
                <a:cs typeface="Times New Roman" panose="02020603050405020304" pitchFamily="18" charset="0"/>
              </a:rPr>
              <a:t>n</a:t>
            </a:r>
            <a:r>
              <a:rPr lang="en-US" sz="1200" dirty="0">
                <a:latin typeface="Times New Roman" panose="02020603050405020304" pitchFamily="18" charset="0"/>
                <a:cs typeface="Times New Roman" panose="02020603050405020304" pitchFamily="18" charset="0"/>
              </a:rPr>
              <a:t>c</a:t>
            </a:r>
            <a:r>
              <a:rPr lang="en-US" sz="1200" spc="-10" dirty="0">
                <a:latin typeface="Times New Roman" panose="02020603050405020304" pitchFamily="18" charset="0"/>
                <a:cs typeface="Times New Roman" panose="02020603050405020304" pitchFamily="18" charset="0"/>
              </a:rPr>
              <a:t>r</a:t>
            </a:r>
            <a:r>
              <a:rPr lang="en-US" sz="1200" dirty="0">
                <a:latin typeface="Times New Roman" panose="02020603050405020304" pitchFamily="18" charset="0"/>
                <a:cs typeface="Times New Roman" panose="02020603050405020304" pitchFamily="18" charset="0"/>
              </a:rPr>
              <a:t>eas</a:t>
            </a:r>
            <a:r>
              <a:rPr lang="en-US" sz="1200" spc="-10" dirty="0">
                <a:latin typeface="Times New Roman" panose="02020603050405020304" pitchFamily="18" charset="0"/>
                <a:cs typeface="Times New Roman" panose="02020603050405020304" pitchFamily="18" charset="0"/>
              </a:rPr>
              <a:t>in</a:t>
            </a:r>
            <a:r>
              <a:rPr lang="en-US" sz="1200" dirty="0">
                <a:latin typeface="Times New Roman" panose="02020603050405020304" pitchFamily="18" charset="0"/>
                <a:cs typeface="Times New Roman" panose="02020603050405020304" pitchFamily="18" charset="0"/>
              </a:rPr>
              <a:t>g</a:t>
            </a:r>
            <a:r>
              <a:rPr lang="en-US" sz="1200" spc="2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r</a:t>
            </a:r>
            <a:r>
              <a:rPr lang="en-US" sz="1200" spc="-10"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ff</a:t>
            </a:r>
            <a:r>
              <a:rPr lang="en-US" sz="1200" spc="-20"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c</a:t>
            </a:r>
            <a:r>
              <a:rPr lang="en-US" sz="1200" spc="3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w</a:t>
            </a:r>
            <a:r>
              <a:rPr lang="en-US" sz="1200" spc="-20"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t</a:t>
            </a:r>
            <a:r>
              <a:rPr lang="en-US" sz="1200" spc="-10" dirty="0">
                <a:latin typeface="Times New Roman" panose="02020603050405020304" pitchFamily="18" charset="0"/>
                <a:cs typeface="Times New Roman" panose="02020603050405020304" pitchFamily="18" charset="0"/>
              </a:rPr>
              <a:t>h</a:t>
            </a:r>
            <a:r>
              <a:rPr lang="en-US" sz="1200" dirty="0">
                <a:latin typeface="Times New Roman" panose="02020603050405020304" pitchFamily="18" charset="0"/>
                <a:cs typeface="Times New Roman" panose="02020603050405020304" pitchFamily="18" charset="0"/>
              </a:rPr>
              <a:t>o</a:t>
            </a:r>
            <a:r>
              <a:rPr lang="en-US" sz="1200" spc="-10" dirty="0">
                <a:latin typeface="Times New Roman" panose="02020603050405020304" pitchFamily="18" charset="0"/>
                <a:cs typeface="Times New Roman" panose="02020603050405020304" pitchFamily="18" charset="0"/>
              </a:rPr>
              <a:t>u</a:t>
            </a:r>
            <a:r>
              <a:rPr lang="en-US" sz="1200" dirty="0">
                <a:latin typeface="Times New Roman" panose="02020603050405020304" pitchFamily="18" charset="0"/>
                <a:cs typeface="Times New Roman" panose="02020603050405020304" pitchFamily="18" charset="0"/>
              </a:rPr>
              <a:t>t</a:t>
            </a:r>
            <a:r>
              <a:rPr lang="en-US" sz="1200" spc="2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co</a:t>
            </a:r>
            <a:r>
              <a:rPr lang="en-US" sz="1200" spc="-5" dirty="0">
                <a:latin typeface="Times New Roman" panose="02020603050405020304" pitchFamily="18" charset="0"/>
                <a:cs typeface="Times New Roman" panose="02020603050405020304" pitchFamily="18" charset="0"/>
              </a:rPr>
              <a:t>m</a:t>
            </a:r>
            <a:r>
              <a:rPr lang="en-US" sz="1200" spc="-10" dirty="0">
                <a:latin typeface="Times New Roman" panose="02020603050405020304" pitchFamily="18" charset="0"/>
                <a:cs typeface="Times New Roman" panose="02020603050405020304" pitchFamily="18" charset="0"/>
              </a:rPr>
              <a:t>p</a:t>
            </a:r>
            <a:r>
              <a:rPr lang="en-US" sz="1200" dirty="0">
                <a:latin typeface="Times New Roman" panose="02020603050405020304" pitchFamily="18" charset="0"/>
                <a:cs typeface="Times New Roman" panose="02020603050405020304" pitchFamily="18" charset="0"/>
              </a:rPr>
              <a:t>r</a:t>
            </a:r>
            <a:r>
              <a:rPr lang="en-US" sz="1200" spc="-10" dirty="0">
                <a:latin typeface="Times New Roman" panose="02020603050405020304" pitchFamily="18" charset="0"/>
                <a:cs typeface="Times New Roman" panose="02020603050405020304" pitchFamily="18" charset="0"/>
              </a:rPr>
              <a:t>o</a:t>
            </a:r>
            <a:r>
              <a:rPr lang="en-US" sz="1200" spc="-5" dirty="0">
                <a:latin typeface="Times New Roman" panose="02020603050405020304" pitchFamily="18" charset="0"/>
                <a:cs typeface="Times New Roman" panose="02020603050405020304" pitchFamily="18" charset="0"/>
              </a:rPr>
              <a:t>mis</a:t>
            </a:r>
            <a:r>
              <a:rPr lang="en-US" sz="1200" spc="-20"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ng</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pe</a:t>
            </a:r>
            <a:r>
              <a:rPr lang="en-US" sz="1200" spc="-5" dirty="0">
                <a:latin typeface="Times New Roman" panose="02020603050405020304" pitchFamily="18" charset="0"/>
                <a:cs typeface="Times New Roman" panose="02020603050405020304" pitchFamily="18" charset="0"/>
              </a:rPr>
              <a:t>r</a:t>
            </a:r>
            <a:r>
              <a:rPr lang="en-US" sz="1200" spc="-10" dirty="0">
                <a:latin typeface="Times New Roman" panose="02020603050405020304" pitchFamily="18" charset="0"/>
                <a:cs typeface="Times New Roman" panose="02020603050405020304" pitchFamily="18" charset="0"/>
              </a:rPr>
              <a:t>f</a:t>
            </a:r>
            <a:r>
              <a:rPr lang="en-US" sz="1200" dirty="0">
                <a:latin typeface="Times New Roman" panose="02020603050405020304" pitchFamily="18" charset="0"/>
                <a:cs typeface="Times New Roman" panose="02020603050405020304" pitchFamily="18" charset="0"/>
              </a:rPr>
              <a:t>o</a:t>
            </a:r>
            <a:r>
              <a:rPr lang="en-US" sz="1200" spc="-10" dirty="0">
                <a:latin typeface="Times New Roman" panose="02020603050405020304" pitchFamily="18" charset="0"/>
                <a:cs typeface="Times New Roman" panose="02020603050405020304" pitchFamily="18" charset="0"/>
              </a:rPr>
              <a:t>r</a:t>
            </a:r>
            <a:r>
              <a:rPr lang="en-US" sz="1200" spc="-5" dirty="0">
                <a:latin typeface="Times New Roman" panose="02020603050405020304" pitchFamily="18" charset="0"/>
                <a:cs typeface="Times New Roman" panose="02020603050405020304" pitchFamily="18" charset="0"/>
              </a:rPr>
              <a:t>m</a:t>
            </a:r>
            <a:r>
              <a:rPr lang="en-US" sz="1200" spc="-10"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n</a:t>
            </a:r>
            <a:r>
              <a:rPr lang="en-US" sz="1200" spc="-10"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e.</a:t>
            </a:r>
          </a:p>
          <a:p>
            <a:pPr marL="273685" marR="164465" indent="-193675">
              <a:spcBef>
                <a:spcPts val="60"/>
              </a:spcBef>
              <a:buFont typeface="Segoe UI"/>
              <a:buAutoNum type="arabicPlain" startAt="5"/>
              <a:tabLst>
                <a:tab pos="273685" algn="l"/>
              </a:tabLst>
            </a:pPr>
            <a:r>
              <a:rPr lang="en-US" sz="1200" b="1" u="sng" spc="-10" dirty="0">
                <a:latin typeface="Times New Roman" panose="02020603050405020304" pitchFamily="18" charset="0"/>
                <a:cs typeface="Times New Roman" panose="02020603050405020304" pitchFamily="18" charset="0"/>
              </a:rPr>
              <a:t>C</a:t>
            </a:r>
            <a:r>
              <a:rPr lang="en-US" sz="1200" b="1" u="sng" dirty="0">
                <a:latin typeface="Times New Roman" panose="02020603050405020304" pitchFamily="18" charset="0"/>
                <a:cs typeface="Times New Roman" panose="02020603050405020304" pitchFamily="18" charset="0"/>
              </a:rPr>
              <a:t>o</a:t>
            </a:r>
            <a:r>
              <a:rPr lang="en-US" sz="1200" b="1" u="sng" spc="-10" dirty="0">
                <a:latin typeface="Times New Roman" panose="02020603050405020304" pitchFamily="18" charset="0"/>
                <a:cs typeface="Times New Roman" panose="02020603050405020304" pitchFamily="18" charset="0"/>
              </a:rPr>
              <a:t>m</a:t>
            </a:r>
            <a:r>
              <a:rPr lang="en-US" sz="1200" b="1" u="sng" dirty="0">
                <a:latin typeface="Times New Roman" panose="02020603050405020304" pitchFamily="18" charset="0"/>
                <a:cs typeface="Times New Roman" panose="02020603050405020304" pitchFamily="18" charset="0"/>
              </a:rPr>
              <a:t>p</a:t>
            </a:r>
            <a:r>
              <a:rPr lang="en-US" sz="1200" b="1" u="sng" spc="-10" dirty="0">
                <a:latin typeface="Times New Roman" panose="02020603050405020304" pitchFamily="18" charset="0"/>
                <a:cs typeface="Times New Roman" panose="02020603050405020304" pitchFamily="18" charset="0"/>
              </a:rPr>
              <a:t>a</a:t>
            </a:r>
            <a:r>
              <a:rPr lang="en-US" sz="1200" b="1" u="sng" dirty="0">
                <a:latin typeface="Times New Roman" panose="02020603050405020304" pitchFamily="18" charset="0"/>
                <a:cs typeface="Times New Roman" panose="02020603050405020304" pitchFamily="18" charset="0"/>
              </a:rPr>
              <a:t>tibi</a:t>
            </a:r>
            <a:r>
              <a:rPr lang="en-US" sz="1200" b="1" u="sng" spc="-10" dirty="0">
                <a:latin typeface="Times New Roman" panose="02020603050405020304" pitchFamily="18" charset="0"/>
                <a:cs typeface="Times New Roman" panose="02020603050405020304" pitchFamily="18" charset="0"/>
              </a:rPr>
              <a:t>l</a:t>
            </a:r>
            <a:r>
              <a:rPr lang="en-US" sz="1200" b="1" u="sng" spc="-5" dirty="0">
                <a:latin typeface="Times New Roman" panose="02020603050405020304" pitchFamily="18" charset="0"/>
                <a:cs typeface="Times New Roman" panose="02020603050405020304" pitchFamily="18" charset="0"/>
              </a:rPr>
              <a:t>i</a:t>
            </a:r>
            <a:r>
              <a:rPr lang="en-US" sz="1200" b="1" u="sng" dirty="0">
                <a:latin typeface="Times New Roman" panose="02020603050405020304" pitchFamily="18" charset="0"/>
                <a:cs typeface="Times New Roman" panose="02020603050405020304" pitchFamily="18" charset="0"/>
              </a:rPr>
              <a:t>t</a:t>
            </a:r>
            <a:r>
              <a:rPr lang="en-US" sz="1200" b="1" u="sng" spc="5" dirty="0">
                <a:latin typeface="Times New Roman" panose="02020603050405020304" pitchFamily="18" charset="0"/>
                <a:cs typeface="Times New Roman" panose="02020603050405020304" pitchFamily="18" charset="0"/>
              </a:rPr>
              <a:t>y</a:t>
            </a:r>
            <a:r>
              <a:rPr lang="en-US" sz="1200" b="1" u="sng" dirty="0">
                <a:latin typeface="Times New Roman" panose="02020603050405020304" pitchFamily="18" charset="0"/>
                <a:cs typeface="Times New Roman" panose="02020603050405020304" pitchFamily="18" charset="0"/>
              </a:rPr>
              <a:t>:</a:t>
            </a:r>
            <a:r>
              <a:rPr lang="en-US" sz="1200" b="1" u="sng" spc="1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The</a:t>
            </a:r>
            <a:r>
              <a:rPr lang="en-US" sz="1200" spc="1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w</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bs</a:t>
            </a:r>
            <a:r>
              <a:rPr lang="en-US" sz="1200" spc="-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te</a:t>
            </a:r>
            <a:r>
              <a:rPr lang="en-US" sz="1200" spc="1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h</a:t>
            </a:r>
            <a:r>
              <a:rPr lang="en-US" sz="1200" spc="-5" dirty="0">
                <a:latin typeface="Times New Roman" panose="02020603050405020304" pitchFamily="18" charset="0"/>
                <a:cs typeface="Times New Roman" panose="02020603050405020304" pitchFamily="18" charset="0"/>
              </a:rPr>
              <a:t>o</a:t>
            </a:r>
            <a:r>
              <a:rPr lang="en-US" sz="1200" dirty="0">
                <a:latin typeface="Times New Roman" panose="02020603050405020304" pitchFamily="18" charset="0"/>
                <a:cs typeface="Times New Roman" panose="02020603050405020304" pitchFamily="18" charset="0"/>
              </a:rPr>
              <a:t>uld</a:t>
            </a:r>
            <a:r>
              <a:rPr lang="en-US" sz="1200" spc="2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b</a:t>
            </a:r>
            <a:r>
              <a:rPr lang="en-US" sz="1200" dirty="0">
                <a:latin typeface="Times New Roman" panose="02020603050405020304" pitchFamily="18" charset="0"/>
                <a:cs typeface="Times New Roman" panose="02020603050405020304" pitchFamily="18" charset="0"/>
              </a:rPr>
              <a:t>e</a:t>
            </a:r>
            <a:r>
              <a:rPr lang="en-US" sz="1200" spc="2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co</a:t>
            </a:r>
            <a:r>
              <a:rPr lang="en-US" sz="1200" spc="-5" dirty="0">
                <a:latin typeface="Times New Roman" panose="02020603050405020304" pitchFamily="18" charset="0"/>
                <a:cs typeface="Times New Roman" panose="02020603050405020304" pitchFamily="18" charset="0"/>
              </a:rPr>
              <a:t>m</a:t>
            </a:r>
            <a:r>
              <a:rPr lang="en-US" sz="1200" spc="-10" dirty="0">
                <a:latin typeface="Times New Roman" panose="02020603050405020304" pitchFamily="18" charset="0"/>
                <a:cs typeface="Times New Roman" panose="02020603050405020304" pitchFamily="18" charset="0"/>
              </a:rPr>
              <a:t>p</a:t>
            </a:r>
            <a:r>
              <a:rPr lang="en-US" sz="1200" dirty="0">
                <a:latin typeface="Times New Roman" panose="02020603050405020304" pitchFamily="18" charset="0"/>
                <a:cs typeface="Times New Roman" panose="02020603050405020304" pitchFamily="18" charset="0"/>
              </a:rPr>
              <a:t>at</a:t>
            </a:r>
            <a:r>
              <a:rPr lang="en-US" sz="1200" spc="-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ble</a:t>
            </a:r>
            <a:r>
              <a:rPr lang="en-US" sz="1200" spc="1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w</a:t>
            </a:r>
            <a:r>
              <a:rPr lang="en-US" sz="1200" spc="-5" dirty="0">
                <a:latin typeface="Times New Roman" panose="02020603050405020304" pitchFamily="18" charset="0"/>
                <a:cs typeface="Times New Roman" panose="02020603050405020304" pitchFamily="18" charset="0"/>
              </a:rPr>
              <a:t>i</a:t>
            </a:r>
            <a:r>
              <a:rPr lang="en-US" sz="1200" spc="-1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h</a:t>
            </a:r>
            <a:r>
              <a:rPr lang="en-US" sz="1200" spc="2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di</a:t>
            </a:r>
            <a:r>
              <a:rPr lang="en-US" sz="1200" spc="-10" dirty="0">
                <a:latin typeface="Times New Roman" panose="02020603050405020304" pitchFamily="18" charset="0"/>
                <a:cs typeface="Times New Roman" panose="02020603050405020304" pitchFamily="18" charset="0"/>
              </a:rPr>
              <a:t>f</a:t>
            </a:r>
            <a:r>
              <a:rPr lang="en-US" sz="1200" dirty="0">
                <a:latin typeface="Times New Roman" panose="02020603050405020304" pitchFamily="18" charset="0"/>
                <a:cs typeface="Times New Roman" panose="02020603050405020304" pitchFamily="18" charset="0"/>
              </a:rPr>
              <a:t>fer</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nt</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web</a:t>
            </a:r>
            <a:r>
              <a:rPr lang="en-US" sz="1200" spc="1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b</a:t>
            </a:r>
            <a:r>
              <a:rPr lang="en-US" sz="1200" dirty="0">
                <a:latin typeface="Times New Roman" panose="02020603050405020304" pitchFamily="18" charset="0"/>
                <a:cs typeface="Times New Roman" panose="02020603050405020304" pitchFamily="18" charset="0"/>
              </a:rPr>
              <a:t>r</a:t>
            </a:r>
            <a:r>
              <a:rPr lang="en-US" sz="1200" spc="-10" dirty="0">
                <a:latin typeface="Times New Roman" panose="02020603050405020304" pitchFamily="18" charset="0"/>
                <a:cs typeface="Times New Roman" panose="02020603050405020304" pitchFamily="18" charset="0"/>
              </a:rPr>
              <a:t>o</a:t>
            </a:r>
            <a:r>
              <a:rPr lang="en-US" sz="1200" dirty="0">
                <a:latin typeface="Times New Roman" panose="02020603050405020304" pitchFamily="18" charset="0"/>
                <a:cs typeface="Times New Roman" panose="02020603050405020304" pitchFamily="18" charset="0"/>
              </a:rPr>
              <a:t>w</a:t>
            </a:r>
            <a:r>
              <a:rPr lang="en-US" sz="1200" spc="-5" dirty="0">
                <a:latin typeface="Times New Roman" panose="02020603050405020304" pitchFamily="18" charset="0"/>
                <a:cs typeface="Times New Roman" panose="02020603050405020304" pitchFamily="18" charset="0"/>
              </a:rPr>
              <a:t>s</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r</a:t>
            </a:r>
            <a:r>
              <a:rPr lang="en-US" sz="1200" spc="-5"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 o</a:t>
            </a:r>
            <a:r>
              <a:rPr lang="en-US" sz="1200" spc="-10" dirty="0">
                <a:latin typeface="Times New Roman" panose="02020603050405020304" pitchFamily="18" charset="0"/>
                <a:cs typeface="Times New Roman" panose="02020603050405020304" pitchFamily="18" charset="0"/>
              </a:rPr>
              <a:t>p</a:t>
            </a:r>
            <a:r>
              <a:rPr lang="en-US" sz="1200"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r</a:t>
            </a:r>
            <a:r>
              <a:rPr lang="en-US" sz="1200" dirty="0">
                <a:latin typeface="Times New Roman" panose="02020603050405020304" pitchFamily="18" charset="0"/>
                <a:cs typeface="Times New Roman" panose="02020603050405020304" pitchFamily="18" charset="0"/>
              </a:rPr>
              <a:t>at</a:t>
            </a:r>
            <a:r>
              <a:rPr lang="en-US" sz="1200" spc="-5" dirty="0">
                <a:latin typeface="Times New Roman" panose="02020603050405020304" pitchFamily="18" charset="0"/>
                <a:cs typeface="Times New Roman" panose="02020603050405020304" pitchFamily="18" charset="0"/>
              </a:rPr>
              <a:t>i</a:t>
            </a:r>
            <a:r>
              <a:rPr lang="en-US" sz="1200" spc="-10" dirty="0">
                <a:latin typeface="Times New Roman" panose="02020603050405020304" pitchFamily="18" charset="0"/>
                <a:cs typeface="Times New Roman" panose="02020603050405020304" pitchFamily="18" charset="0"/>
              </a:rPr>
              <a:t>n</a:t>
            </a:r>
            <a:r>
              <a:rPr lang="en-US" sz="1200" dirty="0">
                <a:latin typeface="Times New Roman" panose="02020603050405020304" pitchFamily="18" charset="0"/>
                <a:cs typeface="Times New Roman" panose="02020603050405020304" pitchFamily="18" charset="0"/>
              </a:rPr>
              <a:t>g</a:t>
            </a:r>
            <a:r>
              <a:rPr lang="en-US" sz="1200" spc="2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sys</a:t>
            </a:r>
            <a:r>
              <a:rPr lang="en-US" sz="1200" spc="-15"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ems,</a:t>
            </a:r>
            <a:r>
              <a:rPr lang="en-US" sz="1200" spc="1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n</a:t>
            </a:r>
            <a:r>
              <a:rPr lang="en-US" sz="1200" dirty="0">
                <a:latin typeface="Times New Roman" panose="02020603050405020304" pitchFamily="18" charset="0"/>
                <a:cs typeface="Times New Roman" panose="02020603050405020304" pitchFamily="18" charset="0"/>
              </a:rPr>
              <a:t>d</a:t>
            </a:r>
            <a:r>
              <a:rPr lang="en-US" sz="1200" spc="2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d</a:t>
            </a:r>
            <a:r>
              <a:rPr lang="en-US" sz="1200" spc="-10"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v</a:t>
            </a:r>
            <a:r>
              <a:rPr lang="en-US" sz="1200" spc="-10"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ce</a:t>
            </a:r>
            <a:r>
              <a:rPr lang="en-US" sz="1200" spc="-5"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a:t>
            </a:r>
            <a:r>
              <a:rPr lang="en-US" sz="1200" spc="2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o</a:t>
            </a:r>
            <a:r>
              <a:rPr lang="en-US" sz="1200" spc="3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en</a:t>
            </a:r>
            <a:r>
              <a:rPr lang="en-US" sz="1200" spc="-15"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u</a:t>
            </a:r>
            <a:r>
              <a:rPr lang="en-US" sz="1200" spc="-5" dirty="0">
                <a:latin typeface="Times New Roman" panose="02020603050405020304" pitchFamily="18" charset="0"/>
                <a:cs typeface="Times New Roman" panose="02020603050405020304" pitchFamily="18" charset="0"/>
              </a:rPr>
              <a:t>r</a:t>
            </a:r>
            <a:r>
              <a:rPr lang="en-US" sz="1200" dirty="0">
                <a:latin typeface="Times New Roman" panose="02020603050405020304" pitchFamily="18" charset="0"/>
                <a:cs typeface="Times New Roman" panose="02020603050405020304" pitchFamily="18" charset="0"/>
              </a:rPr>
              <a:t>e</a:t>
            </a:r>
            <a:r>
              <a:rPr lang="en-US" sz="1200" spc="2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b</a:t>
            </a:r>
            <a:r>
              <a:rPr lang="en-US" sz="1200" spc="-10" dirty="0">
                <a:latin typeface="Times New Roman" panose="02020603050405020304" pitchFamily="18" charset="0"/>
                <a:cs typeface="Times New Roman" panose="02020603050405020304" pitchFamily="18" charset="0"/>
              </a:rPr>
              <a:t>r</a:t>
            </a:r>
            <a:r>
              <a:rPr lang="en-US" sz="1200" dirty="0">
                <a:latin typeface="Times New Roman" panose="02020603050405020304" pitchFamily="18" charset="0"/>
                <a:cs typeface="Times New Roman" panose="02020603050405020304" pitchFamily="18" charset="0"/>
              </a:rPr>
              <a:t>oad</a:t>
            </a:r>
            <a:r>
              <a:rPr lang="en-US" sz="1200" spc="1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c</a:t>
            </a:r>
            <a:r>
              <a:rPr lang="en-US" sz="1200" spc="-10"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ssi</a:t>
            </a:r>
            <a:r>
              <a:rPr lang="en-US" sz="1200" dirty="0">
                <a:latin typeface="Times New Roman" panose="02020603050405020304" pitchFamily="18" charset="0"/>
                <a:cs typeface="Times New Roman" panose="02020603050405020304" pitchFamily="18" charset="0"/>
              </a:rPr>
              <a:t>bi</a:t>
            </a:r>
            <a:r>
              <a:rPr lang="en-US" sz="1200" spc="-5" dirty="0">
                <a:latin typeface="Times New Roman" panose="02020603050405020304" pitchFamily="18" charset="0"/>
                <a:cs typeface="Times New Roman" panose="02020603050405020304" pitchFamily="18" charset="0"/>
              </a:rPr>
              <a:t>li</a:t>
            </a:r>
            <a:r>
              <a:rPr lang="en-US" sz="1200" dirty="0">
                <a:latin typeface="Times New Roman" panose="02020603050405020304" pitchFamily="18" charset="0"/>
                <a:cs typeface="Times New Roman" panose="02020603050405020304" pitchFamily="18" charset="0"/>
              </a:rPr>
              <a:t>ty</a:t>
            </a:r>
            <a:r>
              <a:rPr lang="en-US" sz="1200" spc="3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nd</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us</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bi</a:t>
            </a:r>
            <a:r>
              <a:rPr lang="en-US" sz="1200" spc="-5" dirty="0">
                <a:latin typeface="Times New Roman" panose="02020603050405020304" pitchFamily="18" charset="0"/>
                <a:cs typeface="Times New Roman" panose="02020603050405020304" pitchFamily="18" charset="0"/>
              </a:rPr>
              <a:t>li</a:t>
            </a:r>
            <a:r>
              <a:rPr lang="en-US" sz="1200" dirty="0">
                <a:latin typeface="Times New Roman" panose="02020603050405020304" pitchFamily="18" charset="0"/>
                <a:cs typeface="Times New Roman" panose="02020603050405020304" pitchFamily="18" charset="0"/>
              </a:rPr>
              <a:t>t</a:t>
            </a:r>
            <a:r>
              <a:rPr lang="en-US" sz="1200" spc="5" dirty="0">
                <a:latin typeface="Times New Roman" panose="02020603050405020304" pitchFamily="18" charset="0"/>
                <a:cs typeface="Times New Roman" panose="02020603050405020304" pitchFamily="18" charset="0"/>
              </a:rPr>
              <a:t>y</a:t>
            </a:r>
            <a:r>
              <a:rPr lang="en-US" sz="1200" dirty="0">
                <a:latin typeface="Times New Roman" panose="02020603050405020304" pitchFamily="18" charset="0"/>
                <a:cs typeface="Times New Roman" panose="02020603050405020304" pitchFamily="18" charset="0"/>
              </a:rPr>
              <a:t>.</a:t>
            </a:r>
          </a:p>
          <a:p>
            <a:pPr marL="273685" indent="-193675">
              <a:spcBef>
                <a:spcPts val="60"/>
              </a:spcBef>
              <a:buFont typeface="Segoe UI"/>
              <a:buAutoNum type="arabicPlain" startAt="5"/>
              <a:tabLst>
                <a:tab pos="273685" algn="l"/>
              </a:tabLst>
            </a:pPr>
            <a:r>
              <a:rPr lang="en-US" sz="1200" b="1" u="sng" dirty="0">
                <a:latin typeface="Times New Roman" panose="02020603050405020304" pitchFamily="18" charset="0"/>
                <a:cs typeface="Times New Roman" panose="02020603050405020304" pitchFamily="18" charset="0"/>
              </a:rPr>
              <a:t>Mai</a:t>
            </a:r>
            <a:r>
              <a:rPr lang="en-US" sz="1200" b="1" u="sng" spc="-15" dirty="0">
                <a:latin typeface="Times New Roman" panose="02020603050405020304" pitchFamily="18" charset="0"/>
                <a:cs typeface="Times New Roman" panose="02020603050405020304" pitchFamily="18" charset="0"/>
              </a:rPr>
              <a:t>n</a:t>
            </a:r>
            <a:r>
              <a:rPr lang="en-US" sz="1200" b="1" u="sng" dirty="0">
                <a:latin typeface="Times New Roman" panose="02020603050405020304" pitchFamily="18" charset="0"/>
                <a:cs typeface="Times New Roman" panose="02020603050405020304" pitchFamily="18" charset="0"/>
              </a:rPr>
              <a:t>ta</a:t>
            </a:r>
            <a:r>
              <a:rPr lang="en-US" sz="1200" b="1" u="sng" spc="-5" dirty="0">
                <a:latin typeface="Times New Roman" panose="02020603050405020304" pitchFamily="18" charset="0"/>
                <a:cs typeface="Times New Roman" panose="02020603050405020304" pitchFamily="18" charset="0"/>
              </a:rPr>
              <a:t>i</a:t>
            </a:r>
            <a:r>
              <a:rPr lang="en-US" sz="1200" b="1" u="sng" spc="-10" dirty="0">
                <a:latin typeface="Times New Roman" panose="02020603050405020304" pitchFamily="18" charset="0"/>
                <a:cs typeface="Times New Roman" panose="02020603050405020304" pitchFamily="18" charset="0"/>
              </a:rPr>
              <a:t>n</a:t>
            </a:r>
            <a:r>
              <a:rPr lang="en-US" sz="1200" b="1" u="sng" dirty="0">
                <a:latin typeface="Times New Roman" panose="02020603050405020304" pitchFamily="18" charset="0"/>
                <a:cs typeface="Times New Roman" panose="02020603050405020304" pitchFamily="18" charset="0"/>
              </a:rPr>
              <a:t>ab</a:t>
            </a:r>
            <a:r>
              <a:rPr lang="en-US" sz="1200" b="1" u="sng" spc="-5" dirty="0">
                <a:latin typeface="Times New Roman" panose="02020603050405020304" pitchFamily="18" charset="0"/>
                <a:cs typeface="Times New Roman" panose="02020603050405020304" pitchFamily="18" charset="0"/>
              </a:rPr>
              <a:t>ili</a:t>
            </a:r>
            <a:r>
              <a:rPr lang="en-US" sz="1200" b="1" u="sng" spc="-10" dirty="0">
                <a:latin typeface="Times New Roman" panose="02020603050405020304" pitchFamily="18" charset="0"/>
                <a:cs typeface="Times New Roman" panose="02020603050405020304" pitchFamily="18" charset="0"/>
              </a:rPr>
              <a:t>t</a:t>
            </a:r>
            <a:r>
              <a:rPr lang="en-US" sz="1200" b="1" u="sng" dirty="0">
                <a:latin typeface="Times New Roman" panose="02020603050405020304" pitchFamily="18" charset="0"/>
                <a:cs typeface="Times New Roman" panose="02020603050405020304" pitchFamily="18" charset="0"/>
              </a:rPr>
              <a:t>y:</a:t>
            </a:r>
            <a:r>
              <a:rPr lang="en-US" sz="1200" b="1" u="sng" spc="2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T</a:t>
            </a:r>
            <a:r>
              <a:rPr lang="en-US" sz="1200" spc="-10" dirty="0">
                <a:latin typeface="Times New Roman" panose="02020603050405020304" pitchFamily="18" charset="0"/>
                <a:cs typeface="Times New Roman" panose="02020603050405020304" pitchFamily="18" charset="0"/>
              </a:rPr>
              <a:t>h</a:t>
            </a:r>
            <a:r>
              <a:rPr lang="en-US" sz="1200" dirty="0">
                <a:latin typeface="Times New Roman" panose="02020603050405020304" pitchFamily="18" charset="0"/>
                <a:cs typeface="Times New Roman" panose="02020603050405020304" pitchFamily="18" charset="0"/>
              </a:rPr>
              <a:t>e</a:t>
            </a:r>
            <a:r>
              <a:rPr lang="en-US" sz="1200" spc="2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w</a:t>
            </a:r>
            <a:r>
              <a:rPr lang="en-US" sz="1200" dirty="0">
                <a:latin typeface="Times New Roman" panose="02020603050405020304" pitchFamily="18" charset="0"/>
                <a:cs typeface="Times New Roman" panose="02020603050405020304" pitchFamily="18" charset="0"/>
              </a:rPr>
              <a:t>ebs</a:t>
            </a:r>
            <a:r>
              <a:rPr lang="en-US" sz="1200" spc="-20"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te</a:t>
            </a:r>
            <a:r>
              <a:rPr lang="en-US" sz="1200" spc="2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s</a:t>
            </a:r>
            <a:r>
              <a:rPr lang="en-US" sz="1200" spc="-10" dirty="0">
                <a:latin typeface="Times New Roman" panose="02020603050405020304" pitchFamily="18" charset="0"/>
                <a:cs typeface="Times New Roman" panose="02020603050405020304" pitchFamily="18" charset="0"/>
              </a:rPr>
              <a:t>h</a:t>
            </a:r>
            <a:r>
              <a:rPr lang="en-US" sz="1200" dirty="0">
                <a:latin typeface="Times New Roman" panose="02020603050405020304" pitchFamily="18" charset="0"/>
                <a:cs typeface="Times New Roman" panose="02020603050405020304" pitchFamily="18" charset="0"/>
              </a:rPr>
              <a:t>ould</a:t>
            </a:r>
            <a:r>
              <a:rPr lang="en-US" sz="1200" spc="1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be</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ea</a:t>
            </a:r>
            <a:r>
              <a:rPr lang="en-US" sz="1200" spc="-15"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y</a:t>
            </a:r>
            <a:r>
              <a:rPr lang="en-US" sz="1200" spc="3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o</a:t>
            </a:r>
            <a:r>
              <a:rPr lang="en-US" sz="1200" spc="3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m</a:t>
            </a:r>
            <a:r>
              <a:rPr lang="en-US" sz="1200" dirty="0">
                <a:latin typeface="Times New Roman" panose="02020603050405020304" pitchFamily="18" charset="0"/>
                <a:cs typeface="Times New Roman" panose="02020603050405020304" pitchFamily="18" charset="0"/>
              </a:rPr>
              <a:t>ai</a:t>
            </a:r>
            <a:r>
              <a:rPr lang="en-US" sz="1200" spc="-15" dirty="0">
                <a:latin typeface="Times New Roman" panose="02020603050405020304" pitchFamily="18" charset="0"/>
                <a:cs typeface="Times New Roman" panose="02020603050405020304" pitchFamily="18" charset="0"/>
              </a:rPr>
              <a:t>n</a:t>
            </a:r>
            <a:r>
              <a:rPr lang="en-US" sz="1200" dirty="0">
                <a:latin typeface="Times New Roman" panose="02020603050405020304" pitchFamily="18" charset="0"/>
                <a:cs typeface="Times New Roman" panose="02020603050405020304" pitchFamily="18" charset="0"/>
              </a:rPr>
              <a:t>ta</a:t>
            </a:r>
            <a:r>
              <a:rPr lang="en-US" sz="1200" spc="-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n</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n</a:t>
            </a:r>
            <a:r>
              <a:rPr lang="en-US" sz="1200" dirty="0">
                <a:latin typeface="Times New Roman" panose="02020603050405020304" pitchFamily="18" charset="0"/>
                <a:cs typeface="Times New Roman" panose="02020603050405020304" pitchFamily="18" charset="0"/>
              </a:rPr>
              <a:t>d</a:t>
            </a:r>
            <a:r>
              <a:rPr lang="en-US" sz="1200" spc="2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u</a:t>
            </a:r>
            <a:r>
              <a:rPr lang="en-US" sz="1200" dirty="0">
                <a:latin typeface="Times New Roman" panose="02020603050405020304" pitchFamily="18" charset="0"/>
                <a:cs typeface="Times New Roman" panose="02020603050405020304" pitchFamily="18" charset="0"/>
              </a:rPr>
              <a:t>p</a:t>
            </a:r>
            <a:r>
              <a:rPr lang="en-US" sz="1200" spc="-10" dirty="0">
                <a:latin typeface="Times New Roman" panose="02020603050405020304" pitchFamily="18" charset="0"/>
                <a:cs typeface="Times New Roman" panose="02020603050405020304" pitchFamily="18" charset="0"/>
              </a:rPr>
              <a:t>d</a:t>
            </a:r>
            <a:r>
              <a:rPr lang="en-US" sz="1200" dirty="0">
                <a:latin typeface="Times New Roman" panose="02020603050405020304" pitchFamily="18" charset="0"/>
                <a:cs typeface="Times New Roman" panose="02020603050405020304" pitchFamily="18" charset="0"/>
              </a:rPr>
              <a:t>ate,</a:t>
            </a:r>
            <a:r>
              <a:rPr lang="en-US" sz="1200" spc="1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w</a:t>
            </a:r>
            <a:r>
              <a:rPr lang="en-US" sz="1200" spc="-5" dirty="0">
                <a:latin typeface="Times New Roman" panose="02020603050405020304" pitchFamily="18" charset="0"/>
                <a:cs typeface="Times New Roman" panose="02020603050405020304" pitchFamily="18" charset="0"/>
              </a:rPr>
              <a:t>i</a:t>
            </a:r>
            <a:r>
              <a:rPr lang="en-US" sz="1200" spc="-1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h</a:t>
            </a:r>
            <a:r>
              <a:rPr lang="en-US" sz="1200" spc="2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c</a:t>
            </a:r>
            <a:r>
              <a:rPr lang="en-US" sz="1200" spc="-5" dirty="0">
                <a:latin typeface="Times New Roman" panose="02020603050405020304" pitchFamily="18" charset="0"/>
                <a:cs typeface="Times New Roman" panose="02020603050405020304" pitchFamily="18" charset="0"/>
              </a:rPr>
              <a:t>l</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r d</a:t>
            </a:r>
            <a:r>
              <a:rPr lang="en-US" sz="1200" spc="-10" dirty="0">
                <a:latin typeface="Times New Roman" panose="02020603050405020304" pitchFamily="18" charset="0"/>
                <a:cs typeface="Times New Roman" panose="02020603050405020304" pitchFamily="18" charset="0"/>
              </a:rPr>
              <a:t>o</a:t>
            </a:r>
            <a:r>
              <a:rPr lang="en-US" sz="1200" dirty="0">
                <a:latin typeface="Times New Roman" panose="02020603050405020304" pitchFamily="18" charset="0"/>
                <a:cs typeface="Times New Roman" panose="02020603050405020304" pitchFamily="18" charset="0"/>
              </a:rPr>
              <a:t>c</a:t>
            </a:r>
            <a:r>
              <a:rPr lang="en-US" sz="1200" spc="-10" dirty="0">
                <a:latin typeface="Times New Roman" panose="02020603050405020304" pitchFamily="18" charset="0"/>
                <a:cs typeface="Times New Roman" panose="02020603050405020304" pitchFamily="18" charset="0"/>
              </a:rPr>
              <a:t>u</a:t>
            </a:r>
            <a:r>
              <a:rPr lang="en-US" sz="1200" spc="-5" dirty="0">
                <a:latin typeface="Times New Roman" panose="02020603050405020304" pitchFamily="18" charset="0"/>
                <a:cs typeface="Times New Roman" panose="02020603050405020304" pitchFamily="18" charset="0"/>
              </a:rPr>
              <a:t>m</a:t>
            </a:r>
            <a:r>
              <a:rPr lang="en-US" sz="1200" spc="-10"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nt</a:t>
            </a:r>
            <a:r>
              <a:rPr lang="en-US" sz="1200" spc="-10"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ti</a:t>
            </a:r>
            <a:r>
              <a:rPr lang="en-US" sz="1200" spc="-10" dirty="0">
                <a:latin typeface="Times New Roman" panose="02020603050405020304" pitchFamily="18" charset="0"/>
                <a:cs typeface="Times New Roman" panose="02020603050405020304" pitchFamily="18" charset="0"/>
              </a:rPr>
              <a:t>o</a:t>
            </a:r>
            <a:r>
              <a:rPr lang="en-US" sz="1200" dirty="0">
                <a:latin typeface="Times New Roman" panose="02020603050405020304" pitchFamily="18" charset="0"/>
                <a:cs typeface="Times New Roman" panose="02020603050405020304" pitchFamily="18" charset="0"/>
              </a:rPr>
              <a:t>n,</a:t>
            </a:r>
            <a:r>
              <a:rPr lang="en-US" sz="1200" spc="2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mo</a:t>
            </a:r>
            <a:r>
              <a:rPr lang="en-US" sz="1200" dirty="0">
                <a:latin typeface="Times New Roman" panose="02020603050405020304" pitchFamily="18" charset="0"/>
                <a:cs typeface="Times New Roman" panose="02020603050405020304" pitchFamily="18" charset="0"/>
              </a:rPr>
              <a:t>du</a:t>
            </a:r>
            <a:r>
              <a:rPr lang="en-US" sz="1200" spc="-5" dirty="0">
                <a:latin typeface="Times New Roman" panose="02020603050405020304" pitchFamily="18" charset="0"/>
                <a:cs typeface="Times New Roman" panose="02020603050405020304" pitchFamily="18" charset="0"/>
              </a:rPr>
              <a:t>l</a:t>
            </a:r>
            <a:r>
              <a:rPr lang="en-US" sz="1200" spc="-10"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r</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r</a:t>
            </a:r>
            <a:r>
              <a:rPr lang="en-US" sz="1200" dirty="0">
                <a:latin typeface="Times New Roman" panose="02020603050405020304" pitchFamily="18" charset="0"/>
                <a:cs typeface="Times New Roman" panose="02020603050405020304" pitchFamily="18" charset="0"/>
              </a:rPr>
              <a:t>chi</a:t>
            </a:r>
            <a:r>
              <a:rPr lang="en-US" sz="1200" spc="-15"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ec</a:t>
            </a:r>
            <a:r>
              <a:rPr lang="en-US" sz="1200" spc="-1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u</a:t>
            </a:r>
            <a:r>
              <a:rPr lang="en-US" sz="1200" spc="-5" dirty="0">
                <a:latin typeface="Times New Roman" panose="02020603050405020304" pitchFamily="18" charset="0"/>
                <a:cs typeface="Times New Roman" panose="02020603050405020304" pitchFamily="18" charset="0"/>
              </a:rPr>
              <a:t>r</a:t>
            </a:r>
            <a:r>
              <a:rPr lang="en-US" sz="1200" dirty="0">
                <a:latin typeface="Times New Roman" panose="02020603050405020304" pitchFamily="18" charset="0"/>
                <a:cs typeface="Times New Roman" panose="02020603050405020304" pitchFamily="18" charset="0"/>
              </a:rPr>
              <a:t>e,</a:t>
            </a:r>
            <a:r>
              <a:rPr lang="en-US" sz="1200" spc="2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nd</a:t>
            </a:r>
            <a:r>
              <a:rPr lang="en-US" sz="1200" spc="3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f</a:t>
            </a:r>
            <a:r>
              <a:rPr lang="en-US" sz="1200" dirty="0">
                <a:latin typeface="Times New Roman" panose="02020603050405020304" pitchFamily="18" charset="0"/>
                <a:cs typeface="Times New Roman" panose="02020603050405020304" pitchFamily="18" charset="0"/>
              </a:rPr>
              <a:t>f</a:t>
            </a:r>
            <a:r>
              <a:rPr lang="en-US" sz="1200" spc="-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c</a:t>
            </a:r>
            <a:r>
              <a:rPr lang="en-US" sz="1200" spc="-5" dirty="0">
                <a:latin typeface="Times New Roman" panose="02020603050405020304" pitchFamily="18" charset="0"/>
                <a:cs typeface="Times New Roman" panose="02020603050405020304" pitchFamily="18" charset="0"/>
              </a:rPr>
              <a:t>i</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nt</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c</a:t>
            </a:r>
            <a:r>
              <a:rPr lang="en-US" sz="1200" spc="-10" dirty="0">
                <a:latin typeface="Times New Roman" panose="02020603050405020304" pitchFamily="18" charset="0"/>
                <a:cs typeface="Times New Roman" panose="02020603050405020304" pitchFamily="18" charset="0"/>
              </a:rPr>
              <a:t>o</a:t>
            </a:r>
            <a:r>
              <a:rPr lang="en-US" sz="1200" dirty="0">
                <a:latin typeface="Times New Roman" panose="02020603050405020304" pitchFamily="18" charset="0"/>
                <a:cs typeface="Times New Roman" panose="02020603050405020304" pitchFamily="18" charset="0"/>
              </a:rPr>
              <a:t>de.</a:t>
            </a:r>
          </a:p>
          <a:p>
            <a:pPr marL="273685" marR="182245" indent="-193675">
              <a:buFont typeface="Segoe UI"/>
              <a:buAutoNum type="arabicPlain" startAt="9"/>
              <a:tabLst>
                <a:tab pos="273685" algn="l"/>
              </a:tabLst>
            </a:pPr>
            <a:r>
              <a:rPr lang="en-US" sz="1200" b="1" u="sng" spc="-10" dirty="0">
                <a:latin typeface="Times New Roman" panose="02020603050405020304" pitchFamily="18" charset="0"/>
                <a:cs typeface="Times New Roman" panose="02020603050405020304" pitchFamily="18" charset="0"/>
              </a:rPr>
              <a:t>I</a:t>
            </a:r>
            <a:r>
              <a:rPr lang="en-US" sz="1200" b="1" u="sng" dirty="0">
                <a:latin typeface="Times New Roman" panose="02020603050405020304" pitchFamily="18" charset="0"/>
                <a:cs typeface="Times New Roman" panose="02020603050405020304" pitchFamily="18" charset="0"/>
              </a:rPr>
              <a:t>nte</a:t>
            </a:r>
            <a:r>
              <a:rPr lang="en-US" sz="1200" b="1" u="sng" spc="-10" dirty="0">
                <a:latin typeface="Times New Roman" panose="02020603050405020304" pitchFamily="18" charset="0"/>
                <a:cs typeface="Times New Roman" panose="02020603050405020304" pitchFamily="18" charset="0"/>
              </a:rPr>
              <a:t>r</a:t>
            </a:r>
            <a:r>
              <a:rPr lang="en-US" sz="1200" b="1" u="sng" dirty="0">
                <a:latin typeface="Times New Roman" panose="02020603050405020304" pitchFamily="18" charset="0"/>
                <a:cs typeface="Times New Roman" panose="02020603050405020304" pitchFamily="18" charset="0"/>
              </a:rPr>
              <a:t>n</a:t>
            </a:r>
            <a:r>
              <a:rPr lang="en-US" sz="1200" b="1" u="sng" spc="-10" dirty="0">
                <a:latin typeface="Times New Roman" panose="02020603050405020304" pitchFamily="18" charset="0"/>
                <a:cs typeface="Times New Roman" panose="02020603050405020304" pitchFamily="18" charset="0"/>
              </a:rPr>
              <a:t>a</a:t>
            </a:r>
            <a:r>
              <a:rPr lang="en-US" sz="1200" b="1" u="sng" dirty="0">
                <a:latin typeface="Times New Roman" panose="02020603050405020304" pitchFamily="18" charset="0"/>
                <a:cs typeface="Times New Roman" panose="02020603050405020304" pitchFamily="18" charset="0"/>
              </a:rPr>
              <a:t>ti</a:t>
            </a:r>
            <a:r>
              <a:rPr lang="en-US" sz="1200" b="1" u="sng" spc="-10" dirty="0">
                <a:latin typeface="Times New Roman" panose="02020603050405020304" pitchFamily="18" charset="0"/>
                <a:cs typeface="Times New Roman" panose="02020603050405020304" pitchFamily="18" charset="0"/>
              </a:rPr>
              <a:t>o</a:t>
            </a:r>
            <a:r>
              <a:rPr lang="en-US" sz="1200" b="1" u="sng" dirty="0">
                <a:latin typeface="Times New Roman" panose="02020603050405020304" pitchFamily="18" charset="0"/>
                <a:cs typeface="Times New Roman" panose="02020603050405020304" pitchFamily="18" charset="0"/>
              </a:rPr>
              <a:t>na</a:t>
            </a:r>
            <a:r>
              <a:rPr lang="en-US" sz="1200" b="1" u="sng" spc="-5" dirty="0">
                <a:latin typeface="Times New Roman" panose="02020603050405020304" pitchFamily="18" charset="0"/>
                <a:cs typeface="Times New Roman" panose="02020603050405020304" pitchFamily="18" charset="0"/>
              </a:rPr>
              <a:t>li</a:t>
            </a:r>
            <a:r>
              <a:rPr lang="en-US" sz="1200" b="1" u="sng" spc="-10" dirty="0">
                <a:latin typeface="Times New Roman" panose="02020603050405020304" pitchFamily="18" charset="0"/>
                <a:cs typeface="Times New Roman" panose="02020603050405020304" pitchFamily="18" charset="0"/>
              </a:rPr>
              <a:t>z</a:t>
            </a:r>
            <a:r>
              <a:rPr lang="en-US" sz="1200" b="1" u="sng" dirty="0">
                <a:latin typeface="Times New Roman" panose="02020603050405020304" pitchFamily="18" charset="0"/>
                <a:cs typeface="Times New Roman" panose="02020603050405020304" pitchFamily="18" charset="0"/>
              </a:rPr>
              <a:t>at</a:t>
            </a:r>
            <a:r>
              <a:rPr lang="en-US" sz="1200" b="1" u="sng" spc="-20" dirty="0">
                <a:latin typeface="Times New Roman" panose="02020603050405020304" pitchFamily="18" charset="0"/>
                <a:cs typeface="Times New Roman" panose="02020603050405020304" pitchFamily="18" charset="0"/>
              </a:rPr>
              <a:t>i</a:t>
            </a:r>
            <a:r>
              <a:rPr lang="en-US" sz="1200" b="1" u="sng" dirty="0">
                <a:latin typeface="Times New Roman" panose="02020603050405020304" pitchFamily="18" charset="0"/>
                <a:cs typeface="Times New Roman" panose="02020603050405020304" pitchFamily="18" charset="0"/>
              </a:rPr>
              <a:t>on:</a:t>
            </a:r>
            <a:r>
              <a:rPr lang="en-US" sz="1200" b="1" u="sng" spc="2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T</a:t>
            </a:r>
            <a:r>
              <a:rPr lang="en-US" sz="1200" spc="5" dirty="0">
                <a:latin typeface="Times New Roman" panose="02020603050405020304" pitchFamily="18" charset="0"/>
                <a:cs typeface="Times New Roman" panose="02020603050405020304" pitchFamily="18" charset="0"/>
              </a:rPr>
              <a:t>h</a:t>
            </a:r>
            <a:r>
              <a:rPr lang="en-US" sz="1200"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w</a:t>
            </a:r>
            <a:r>
              <a:rPr lang="en-US" sz="1200" dirty="0">
                <a:latin typeface="Times New Roman" panose="02020603050405020304" pitchFamily="18" charset="0"/>
                <a:cs typeface="Times New Roman" panose="02020603050405020304" pitchFamily="18" charset="0"/>
              </a:rPr>
              <a:t>ebs</a:t>
            </a:r>
            <a:r>
              <a:rPr lang="en-US" sz="1200" spc="-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te</a:t>
            </a:r>
            <a:r>
              <a:rPr lang="en-US" sz="1200" spc="2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s</a:t>
            </a:r>
            <a:r>
              <a:rPr lang="en-US" sz="1200" spc="-10" dirty="0">
                <a:latin typeface="Times New Roman" panose="02020603050405020304" pitchFamily="18" charset="0"/>
                <a:cs typeface="Times New Roman" panose="02020603050405020304" pitchFamily="18" charset="0"/>
              </a:rPr>
              <a:t>ho</a:t>
            </a:r>
            <a:r>
              <a:rPr lang="en-US" sz="1200" dirty="0">
                <a:latin typeface="Times New Roman" panose="02020603050405020304" pitchFamily="18" charset="0"/>
                <a:cs typeface="Times New Roman" panose="02020603050405020304" pitchFamily="18" charset="0"/>
              </a:rPr>
              <a:t>uld</a:t>
            </a:r>
            <a:r>
              <a:rPr lang="en-US" sz="1200" spc="2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s</a:t>
            </a:r>
            <a:r>
              <a:rPr lang="en-US" sz="1200" spc="-10" dirty="0">
                <a:latin typeface="Times New Roman" panose="02020603050405020304" pitchFamily="18" charset="0"/>
                <a:cs typeface="Times New Roman" panose="02020603050405020304" pitchFamily="18" charset="0"/>
              </a:rPr>
              <a:t>u</a:t>
            </a:r>
            <a:r>
              <a:rPr lang="en-US" sz="1200" dirty="0">
                <a:latin typeface="Times New Roman" panose="02020603050405020304" pitchFamily="18" charset="0"/>
                <a:cs typeface="Times New Roman" panose="02020603050405020304" pitchFamily="18" charset="0"/>
              </a:rPr>
              <a:t>p</a:t>
            </a:r>
            <a:r>
              <a:rPr lang="en-US" sz="1200" spc="-10" dirty="0">
                <a:latin typeface="Times New Roman" panose="02020603050405020304" pitchFamily="18" charset="0"/>
                <a:cs typeface="Times New Roman" panose="02020603050405020304" pitchFamily="18" charset="0"/>
              </a:rPr>
              <a:t>po</a:t>
            </a:r>
            <a:r>
              <a:rPr lang="en-US" sz="1200" dirty="0">
                <a:latin typeface="Times New Roman" panose="02020603050405020304" pitchFamily="18" charset="0"/>
                <a:cs typeface="Times New Roman" panose="02020603050405020304" pitchFamily="18" charset="0"/>
              </a:rPr>
              <a:t>rt</a:t>
            </a:r>
            <a:r>
              <a:rPr lang="en-US" sz="1200" spc="2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i</a:t>
            </a:r>
            <a:r>
              <a:rPr lang="en-US" sz="1200" spc="-15" dirty="0">
                <a:latin typeface="Times New Roman" panose="02020603050405020304" pitchFamily="18" charset="0"/>
                <a:cs typeface="Times New Roman" panose="02020603050405020304" pitchFamily="18" charset="0"/>
              </a:rPr>
              <a:t>n</a:t>
            </a:r>
            <a:r>
              <a:rPr lang="en-US" sz="1200" dirty="0">
                <a:latin typeface="Times New Roman" panose="02020603050405020304" pitchFamily="18" charset="0"/>
                <a:cs typeface="Times New Roman" panose="02020603050405020304" pitchFamily="18" charset="0"/>
              </a:rPr>
              <a:t>t</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r</a:t>
            </a:r>
            <a:r>
              <a:rPr lang="en-US" sz="1200" spc="-10" dirty="0">
                <a:latin typeface="Times New Roman" panose="02020603050405020304" pitchFamily="18" charset="0"/>
                <a:cs typeface="Times New Roman" panose="02020603050405020304" pitchFamily="18" charset="0"/>
              </a:rPr>
              <a:t>n</a:t>
            </a:r>
            <a:r>
              <a:rPr lang="en-US" sz="1200" dirty="0">
                <a:latin typeface="Times New Roman" panose="02020603050405020304" pitchFamily="18" charset="0"/>
                <a:cs typeface="Times New Roman" panose="02020603050405020304" pitchFamily="18" charset="0"/>
              </a:rPr>
              <a:t>at</a:t>
            </a:r>
            <a:r>
              <a:rPr lang="en-US" sz="1200" spc="-5" dirty="0">
                <a:latin typeface="Times New Roman" panose="02020603050405020304" pitchFamily="18" charset="0"/>
                <a:cs typeface="Times New Roman" panose="02020603050405020304" pitchFamily="18" charset="0"/>
              </a:rPr>
              <a:t>i</a:t>
            </a:r>
            <a:r>
              <a:rPr lang="en-US" sz="1200" spc="-10" dirty="0">
                <a:latin typeface="Times New Roman" panose="02020603050405020304" pitchFamily="18" charset="0"/>
                <a:cs typeface="Times New Roman" panose="02020603050405020304" pitchFamily="18" charset="0"/>
              </a:rPr>
              <a:t>o</a:t>
            </a:r>
            <a:r>
              <a:rPr lang="en-US" sz="1200" dirty="0">
                <a:latin typeface="Times New Roman" panose="02020603050405020304" pitchFamily="18" charset="0"/>
                <a:cs typeface="Times New Roman" panose="02020603050405020304" pitchFamily="18" charset="0"/>
              </a:rPr>
              <a:t>na</a:t>
            </a:r>
            <a:r>
              <a:rPr lang="en-US" sz="1200" spc="-5" dirty="0">
                <a:latin typeface="Times New Roman" panose="02020603050405020304" pitchFamily="18" charset="0"/>
                <a:cs typeface="Times New Roman" panose="02020603050405020304" pitchFamily="18" charset="0"/>
              </a:rPr>
              <a:t>li</a:t>
            </a:r>
            <a:r>
              <a:rPr lang="en-US" sz="1200" spc="-10" dirty="0">
                <a:latin typeface="Times New Roman" panose="02020603050405020304" pitchFamily="18" charset="0"/>
                <a:cs typeface="Times New Roman" panose="02020603050405020304" pitchFamily="18" charset="0"/>
              </a:rPr>
              <a:t>z</a:t>
            </a:r>
            <a:r>
              <a:rPr lang="en-US" sz="1200" dirty="0">
                <a:latin typeface="Times New Roman" panose="02020603050405020304" pitchFamily="18" charset="0"/>
                <a:cs typeface="Times New Roman" panose="02020603050405020304" pitchFamily="18" charset="0"/>
              </a:rPr>
              <a:t>at</a:t>
            </a:r>
            <a:r>
              <a:rPr lang="en-US" sz="1200" spc="-20"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on,</a:t>
            </a:r>
            <a:r>
              <a:rPr lang="en-US" sz="1200" spc="1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w</a:t>
            </a:r>
            <a:r>
              <a:rPr lang="en-US" sz="1200" spc="-5" dirty="0">
                <a:latin typeface="Times New Roman" panose="02020603050405020304" pitchFamily="18" charset="0"/>
                <a:cs typeface="Times New Roman" panose="02020603050405020304" pitchFamily="18" charset="0"/>
              </a:rPr>
              <a:t>i</a:t>
            </a:r>
            <a:r>
              <a:rPr lang="en-US" sz="1200" spc="-1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h</a:t>
            </a:r>
            <a:r>
              <a:rPr lang="en-US" sz="1200" spc="2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he ab</a:t>
            </a:r>
            <a:r>
              <a:rPr lang="en-US" sz="1200" spc="-5" dirty="0">
                <a:latin typeface="Times New Roman" panose="02020603050405020304" pitchFamily="18" charset="0"/>
                <a:cs typeface="Times New Roman" panose="02020603050405020304" pitchFamily="18" charset="0"/>
              </a:rPr>
              <a:t>ili</a:t>
            </a:r>
            <a:r>
              <a:rPr lang="en-US" sz="1200" dirty="0">
                <a:latin typeface="Times New Roman" panose="02020603050405020304" pitchFamily="18" charset="0"/>
                <a:cs typeface="Times New Roman" panose="02020603050405020304" pitchFamily="18" charset="0"/>
              </a:rPr>
              <a:t>ty</a:t>
            </a:r>
            <a:r>
              <a:rPr lang="en-US" sz="1200" spc="1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o</a:t>
            </a:r>
            <a:r>
              <a:rPr lang="en-US" sz="1200" spc="3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di</a:t>
            </a:r>
            <a:r>
              <a:rPr lang="en-US" sz="1200" spc="-10"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p</a:t>
            </a:r>
            <a:r>
              <a:rPr lang="en-US" sz="1200" spc="-15" dirty="0">
                <a:latin typeface="Times New Roman" panose="02020603050405020304" pitchFamily="18" charset="0"/>
                <a:cs typeface="Times New Roman" panose="02020603050405020304" pitchFamily="18" charset="0"/>
              </a:rPr>
              <a:t>l</a:t>
            </a:r>
            <a:r>
              <a:rPr lang="en-US" sz="1200" dirty="0">
                <a:latin typeface="Times New Roman" panose="02020603050405020304" pitchFamily="18" charset="0"/>
                <a:cs typeface="Times New Roman" panose="02020603050405020304" pitchFamily="18" charset="0"/>
              </a:rPr>
              <a:t>ay</a:t>
            </a:r>
            <a:r>
              <a:rPr lang="en-US" sz="1200" spc="1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on</a:t>
            </a:r>
            <a:r>
              <a:rPr lang="en-US" sz="1200" spc="-1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ent</a:t>
            </a:r>
            <a:r>
              <a:rPr lang="en-US" sz="1200" spc="30" dirty="0">
                <a:latin typeface="Times New Roman" panose="02020603050405020304" pitchFamily="18" charset="0"/>
                <a:cs typeface="Times New Roman" panose="02020603050405020304" pitchFamily="18" charset="0"/>
              </a:rPr>
              <a:t> </a:t>
            </a:r>
            <a:r>
              <a:rPr lang="en-US" sz="1200" spc="-20"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n</a:t>
            </a:r>
            <a:r>
              <a:rPr lang="en-US" sz="1200" spc="2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di</a:t>
            </a:r>
            <a:r>
              <a:rPr lang="en-US" sz="1200" spc="-10" dirty="0">
                <a:latin typeface="Times New Roman" panose="02020603050405020304" pitchFamily="18" charset="0"/>
                <a:cs typeface="Times New Roman" panose="02020603050405020304" pitchFamily="18" charset="0"/>
              </a:rPr>
              <a:t>f</a:t>
            </a:r>
            <a:r>
              <a:rPr lang="en-US" sz="1200" dirty="0">
                <a:latin typeface="Times New Roman" panose="02020603050405020304" pitchFamily="18" charset="0"/>
                <a:cs typeface="Times New Roman" panose="02020603050405020304" pitchFamily="18" charset="0"/>
              </a:rPr>
              <a:t>f</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r</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nt</a:t>
            </a:r>
            <a:r>
              <a:rPr lang="en-US" sz="1200" spc="3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la</a:t>
            </a:r>
            <a:r>
              <a:rPr lang="en-US" sz="1200" dirty="0">
                <a:latin typeface="Times New Roman" panose="02020603050405020304" pitchFamily="18" charset="0"/>
                <a:cs typeface="Times New Roman" panose="02020603050405020304" pitchFamily="18" charset="0"/>
              </a:rPr>
              <a:t>n</a:t>
            </a:r>
            <a:r>
              <a:rPr lang="en-US" sz="1200" spc="-10" dirty="0">
                <a:latin typeface="Times New Roman" panose="02020603050405020304" pitchFamily="18" charset="0"/>
                <a:cs typeface="Times New Roman" panose="02020603050405020304" pitchFamily="18" charset="0"/>
              </a:rPr>
              <a:t>g</a:t>
            </a:r>
            <a:r>
              <a:rPr lang="en-US" sz="1200" dirty="0">
                <a:latin typeface="Times New Roman" panose="02020603050405020304" pitchFamily="18" charset="0"/>
                <a:cs typeface="Times New Roman" panose="02020603050405020304" pitchFamily="18" charset="0"/>
              </a:rPr>
              <a:t>u</a:t>
            </a:r>
            <a:r>
              <a:rPr lang="en-US" sz="1200" spc="-10"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ges,</a:t>
            </a:r>
            <a:r>
              <a:rPr lang="en-US" sz="1200" spc="2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u</a:t>
            </a:r>
            <a:r>
              <a:rPr lang="en-US" sz="1200" spc="-5" dirty="0">
                <a:latin typeface="Times New Roman" panose="02020603050405020304" pitchFamily="18" charset="0"/>
                <a:cs typeface="Times New Roman" panose="02020603050405020304" pitchFamily="18" charset="0"/>
              </a:rPr>
              <a:t>r</a:t>
            </a:r>
            <a:r>
              <a:rPr lang="en-US" sz="1200" spc="-10" dirty="0">
                <a:latin typeface="Times New Roman" panose="02020603050405020304" pitchFamily="18" charset="0"/>
                <a:cs typeface="Times New Roman" panose="02020603050405020304" pitchFamily="18" charset="0"/>
              </a:rPr>
              <a:t>r</a:t>
            </a:r>
            <a:r>
              <a:rPr lang="en-US" sz="1200" dirty="0">
                <a:latin typeface="Times New Roman" panose="02020603050405020304" pitchFamily="18" charset="0"/>
                <a:cs typeface="Times New Roman" panose="02020603050405020304" pitchFamily="18" charset="0"/>
              </a:rPr>
              <a:t>en</a:t>
            </a:r>
            <a:r>
              <a:rPr lang="en-US" sz="1200" spc="5" dirty="0">
                <a:latin typeface="Times New Roman" panose="02020603050405020304" pitchFamily="18" charset="0"/>
                <a:cs typeface="Times New Roman" panose="02020603050405020304" pitchFamily="18" charset="0"/>
              </a:rPr>
              <a:t>c</a:t>
            </a:r>
            <a:r>
              <a:rPr lang="en-US" sz="1200" spc="-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a:t>
            </a:r>
            <a:r>
              <a:rPr lang="en-US" sz="1200" spc="1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n</a:t>
            </a:r>
            <a:r>
              <a:rPr lang="en-US" sz="1200" dirty="0">
                <a:latin typeface="Times New Roman" panose="02020603050405020304" pitchFamily="18" charset="0"/>
                <a:cs typeface="Times New Roman" panose="02020603050405020304" pitchFamily="18" charset="0"/>
              </a:rPr>
              <a:t>d</a:t>
            </a:r>
            <a:r>
              <a:rPr lang="en-US" sz="1200" spc="2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t</a:t>
            </a:r>
            <a:r>
              <a:rPr lang="en-US" sz="1200" spc="-15" dirty="0">
                <a:latin typeface="Times New Roman" panose="02020603050405020304" pitchFamily="18" charset="0"/>
                <a:cs typeface="Times New Roman" panose="02020603050405020304" pitchFamily="18" charset="0"/>
              </a:rPr>
              <a:t>i</a:t>
            </a:r>
            <a:r>
              <a:rPr lang="en-US" sz="1200" spc="-5" dirty="0">
                <a:latin typeface="Times New Roman" panose="02020603050405020304" pitchFamily="18" charset="0"/>
                <a:cs typeface="Times New Roman" panose="02020603050405020304" pitchFamily="18" charset="0"/>
              </a:rPr>
              <a:t>m</a:t>
            </a:r>
            <a:r>
              <a:rPr lang="en-US" sz="1200" dirty="0">
                <a:latin typeface="Times New Roman" panose="02020603050405020304" pitchFamily="18" charset="0"/>
                <a:cs typeface="Times New Roman" panose="02020603050405020304" pitchFamily="18" charset="0"/>
              </a:rPr>
              <a:t>e</a:t>
            </a:r>
            <a:r>
              <a:rPr lang="en-US" sz="1200" spc="2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z</a:t>
            </a:r>
            <a:r>
              <a:rPr lang="en-US" sz="1200" dirty="0">
                <a:latin typeface="Times New Roman" panose="02020603050405020304" pitchFamily="18" charset="0"/>
                <a:cs typeface="Times New Roman" panose="02020603050405020304" pitchFamily="18" charset="0"/>
              </a:rPr>
              <a:t>o</a:t>
            </a:r>
            <a:r>
              <a:rPr lang="en-US" sz="1200" spc="-10" dirty="0">
                <a:latin typeface="Times New Roman" panose="02020603050405020304" pitchFamily="18" charset="0"/>
                <a:cs typeface="Times New Roman" panose="02020603050405020304" pitchFamily="18" charset="0"/>
              </a:rPr>
              <a:t>n</a:t>
            </a:r>
            <a:r>
              <a:rPr lang="en-US" sz="1200"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a:t>
            </a:r>
          </a:p>
          <a:p>
            <a:pPr marL="273685" marR="276860" indent="-193675">
              <a:spcBef>
                <a:spcPts val="10"/>
              </a:spcBef>
              <a:buFont typeface="Segoe UI"/>
              <a:buAutoNum type="arabicPlain" startAt="9"/>
              <a:tabLst>
                <a:tab pos="273685" algn="l"/>
              </a:tabLst>
            </a:pPr>
            <a:r>
              <a:rPr lang="en-US" sz="1200" b="1" u="sng" spc="-10" dirty="0">
                <a:latin typeface="Times New Roman" panose="02020603050405020304" pitchFamily="18" charset="0"/>
                <a:cs typeface="Times New Roman" panose="02020603050405020304" pitchFamily="18" charset="0"/>
              </a:rPr>
              <a:t>C</a:t>
            </a:r>
            <a:r>
              <a:rPr lang="en-US" sz="1200" b="1" u="sng" dirty="0">
                <a:latin typeface="Times New Roman" panose="02020603050405020304" pitchFamily="18" charset="0"/>
                <a:cs typeface="Times New Roman" panose="02020603050405020304" pitchFamily="18" charset="0"/>
              </a:rPr>
              <a:t>o</a:t>
            </a:r>
            <a:r>
              <a:rPr lang="en-US" sz="1200" b="1" u="sng" spc="-10" dirty="0">
                <a:latin typeface="Times New Roman" panose="02020603050405020304" pitchFamily="18" charset="0"/>
                <a:cs typeface="Times New Roman" panose="02020603050405020304" pitchFamily="18" charset="0"/>
              </a:rPr>
              <a:t>m</a:t>
            </a:r>
            <a:r>
              <a:rPr lang="en-US" sz="1200" b="1" u="sng" dirty="0">
                <a:latin typeface="Times New Roman" panose="02020603050405020304" pitchFamily="18" charset="0"/>
                <a:cs typeface="Times New Roman" panose="02020603050405020304" pitchFamily="18" charset="0"/>
              </a:rPr>
              <a:t>pl</a:t>
            </a:r>
            <a:r>
              <a:rPr lang="en-US" sz="1200" b="1" u="sng" spc="-5" dirty="0">
                <a:latin typeface="Times New Roman" panose="02020603050405020304" pitchFamily="18" charset="0"/>
                <a:cs typeface="Times New Roman" panose="02020603050405020304" pitchFamily="18" charset="0"/>
              </a:rPr>
              <a:t>i</a:t>
            </a:r>
            <a:r>
              <a:rPr lang="en-US" sz="1200" b="1" u="sng" dirty="0">
                <a:latin typeface="Times New Roman" panose="02020603050405020304" pitchFamily="18" charset="0"/>
                <a:cs typeface="Times New Roman" panose="02020603050405020304" pitchFamily="18" charset="0"/>
              </a:rPr>
              <a:t>a</a:t>
            </a:r>
            <a:r>
              <a:rPr lang="en-US" sz="1200" b="1" u="sng" spc="-10" dirty="0">
                <a:latin typeface="Times New Roman" panose="02020603050405020304" pitchFamily="18" charset="0"/>
                <a:cs typeface="Times New Roman" panose="02020603050405020304" pitchFamily="18" charset="0"/>
              </a:rPr>
              <a:t>n</a:t>
            </a:r>
            <a:r>
              <a:rPr lang="en-US" sz="1200" b="1" u="sng" dirty="0">
                <a:latin typeface="Times New Roman" panose="02020603050405020304" pitchFamily="18" charset="0"/>
                <a:cs typeface="Times New Roman" panose="02020603050405020304" pitchFamily="18" charset="0"/>
              </a:rPr>
              <a:t>ce:</a:t>
            </a:r>
            <a:r>
              <a:rPr lang="en-US" sz="1200" b="1" u="sng" spc="25" dirty="0">
                <a:latin typeface="Times New Roman" panose="02020603050405020304" pitchFamily="18" charset="0"/>
                <a:cs typeface="Times New Roman" panose="02020603050405020304" pitchFamily="18" charset="0"/>
              </a:rPr>
              <a:t> </a:t>
            </a:r>
            <a:r>
              <a:rPr lang="en-US" sz="1200" spc="-2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he</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w</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bs</a:t>
            </a:r>
            <a:r>
              <a:rPr lang="en-US" sz="1200" spc="-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te</a:t>
            </a:r>
            <a:r>
              <a:rPr lang="en-US" sz="1200" spc="25" dirty="0">
                <a:latin typeface="Times New Roman" panose="02020603050405020304" pitchFamily="18" charset="0"/>
                <a:cs typeface="Times New Roman" panose="02020603050405020304" pitchFamily="18" charset="0"/>
              </a:rPr>
              <a:t> </a:t>
            </a:r>
            <a:r>
              <a:rPr lang="en-US" sz="1200" spc="-20"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h</a:t>
            </a:r>
            <a:r>
              <a:rPr lang="en-US" sz="1200" spc="-5" dirty="0">
                <a:latin typeface="Times New Roman" panose="02020603050405020304" pitchFamily="18" charset="0"/>
                <a:cs typeface="Times New Roman" panose="02020603050405020304" pitchFamily="18" charset="0"/>
              </a:rPr>
              <a:t>o</a:t>
            </a:r>
            <a:r>
              <a:rPr lang="en-US" sz="1200" dirty="0">
                <a:latin typeface="Times New Roman" panose="02020603050405020304" pitchFamily="18" charset="0"/>
                <a:cs typeface="Times New Roman" panose="02020603050405020304" pitchFamily="18" charset="0"/>
              </a:rPr>
              <a:t>uld</a:t>
            </a:r>
            <a:r>
              <a:rPr lang="en-US" sz="1200" spc="1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c</a:t>
            </a:r>
            <a:r>
              <a:rPr lang="en-US" sz="1200" spc="-10" dirty="0">
                <a:latin typeface="Times New Roman" panose="02020603050405020304" pitchFamily="18" charset="0"/>
                <a:cs typeface="Times New Roman" panose="02020603050405020304" pitchFamily="18" charset="0"/>
              </a:rPr>
              <a:t>o</a:t>
            </a:r>
            <a:r>
              <a:rPr lang="en-US" sz="1200" spc="-5" dirty="0">
                <a:latin typeface="Times New Roman" panose="02020603050405020304" pitchFamily="18" charset="0"/>
                <a:cs typeface="Times New Roman" panose="02020603050405020304" pitchFamily="18" charset="0"/>
              </a:rPr>
              <a:t>m</a:t>
            </a:r>
            <a:r>
              <a:rPr lang="en-US" sz="1200" spc="5" dirty="0">
                <a:latin typeface="Times New Roman" panose="02020603050405020304" pitchFamily="18" charset="0"/>
                <a:cs typeface="Times New Roman" panose="02020603050405020304" pitchFamily="18" charset="0"/>
              </a:rPr>
              <a:t>p</a:t>
            </a:r>
            <a:r>
              <a:rPr lang="en-US" sz="1200" spc="-20" dirty="0">
                <a:latin typeface="Times New Roman" panose="02020603050405020304" pitchFamily="18" charset="0"/>
                <a:cs typeface="Times New Roman" panose="02020603050405020304" pitchFamily="18" charset="0"/>
              </a:rPr>
              <a:t>l</a:t>
            </a:r>
            <a:r>
              <a:rPr lang="en-US" sz="1200" dirty="0">
                <a:latin typeface="Times New Roman" panose="02020603050405020304" pitchFamily="18" charset="0"/>
                <a:cs typeface="Times New Roman" panose="02020603050405020304" pitchFamily="18" charset="0"/>
              </a:rPr>
              <a:t>y</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w</a:t>
            </a:r>
            <a:r>
              <a:rPr lang="en-US" sz="1200" spc="-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th</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re</a:t>
            </a:r>
            <a:r>
              <a:rPr lang="en-US" sz="1200" spc="-5" dirty="0">
                <a:latin typeface="Times New Roman" panose="02020603050405020304" pitchFamily="18" charset="0"/>
                <a:cs typeface="Times New Roman" panose="02020603050405020304" pitchFamily="18" charset="0"/>
              </a:rPr>
              <a:t>l</a:t>
            </a:r>
            <a:r>
              <a:rPr lang="en-US" sz="1200" dirty="0">
                <a:latin typeface="Times New Roman" panose="02020603050405020304" pitchFamily="18" charset="0"/>
                <a:cs typeface="Times New Roman" panose="02020603050405020304" pitchFamily="18" charset="0"/>
              </a:rPr>
              <a:t>e</a:t>
            </a:r>
            <a:r>
              <a:rPr lang="en-US" sz="1200" spc="-15" dirty="0">
                <a:latin typeface="Times New Roman" panose="02020603050405020304" pitchFamily="18" charset="0"/>
                <a:cs typeface="Times New Roman" panose="02020603050405020304" pitchFamily="18" charset="0"/>
              </a:rPr>
              <a:t>v</a:t>
            </a:r>
            <a:r>
              <a:rPr lang="en-US" sz="1200"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n</a:t>
            </a:r>
            <a:r>
              <a:rPr lang="en-US" sz="1200" dirty="0">
                <a:latin typeface="Times New Roman" panose="02020603050405020304" pitchFamily="18" charset="0"/>
                <a:cs typeface="Times New Roman" panose="02020603050405020304" pitchFamily="18" charset="0"/>
              </a:rPr>
              <a:t>t</a:t>
            </a:r>
            <a:r>
              <a:rPr lang="en-US" sz="1200" spc="2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la</a:t>
            </a:r>
            <a:r>
              <a:rPr lang="en-US" sz="1200" dirty="0">
                <a:latin typeface="Times New Roman" panose="02020603050405020304" pitchFamily="18" charset="0"/>
                <a:cs typeface="Times New Roman" panose="02020603050405020304" pitchFamily="18" charset="0"/>
              </a:rPr>
              <a:t>w</a:t>
            </a:r>
            <a:r>
              <a:rPr lang="en-US" sz="1200" spc="-5"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a:t>
            </a:r>
            <a:r>
              <a:rPr lang="en-US" sz="1200" spc="1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r</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gu</a:t>
            </a:r>
            <a:r>
              <a:rPr lang="en-US" sz="1200" spc="-5" dirty="0">
                <a:latin typeface="Times New Roman" panose="02020603050405020304" pitchFamily="18" charset="0"/>
                <a:cs typeface="Times New Roman" panose="02020603050405020304" pitchFamily="18" charset="0"/>
              </a:rPr>
              <a:t>l</a:t>
            </a:r>
            <a:r>
              <a:rPr lang="en-US" sz="1200" spc="-10"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ti</a:t>
            </a:r>
            <a:r>
              <a:rPr lang="en-US" sz="1200" spc="-10" dirty="0">
                <a:latin typeface="Times New Roman" panose="02020603050405020304" pitchFamily="18" charset="0"/>
                <a:cs typeface="Times New Roman" panose="02020603050405020304" pitchFamily="18" charset="0"/>
              </a:rPr>
              <a:t>o</a:t>
            </a:r>
            <a:r>
              <a:rPr lang="en-US" sz="1200" dirty="0">
                <a:latin typeface="Times New Roman" panose="02020603050405020304" pitchFamily="18" charset="0"/>
                <a:cs typeface="Times New Roman" panose="02020603050405020304" pitchFamily="18" charset="0"/>
              </a:rPr>
              <a:t>ns,</a:t>
            </a:r>
            <a:r>
              <a:rPr lang="en-US" sz="1200" spc="2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nd </a:t>
            </a:r>
            <a:r>
              <a:rPr lang="en-US" sz="1200" spc="-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ndus</a:t>
            </a:r>
            <a:r>
              <a:rPr lang="en-US" sz="1200" spc="-15" dirty="0">
                <a:latin typeface="Times New Roman" panose="02020603050405020304" pitchFamily="18" charset="0"/>
                <a:cs typeface="Times New Roman" panose="02020603050405020304" pitchFamily="18" charset="0"/>
              </a:rPr>
              <a:t>t</a:t>
            </a:r>
            <a:r>
              <a:rPr lang="en-US" sz="1200" spc="-10" dirty="0">
                <a:latin typeface="Times New Roman" panose="02020603050405020304" pitchFamily="18" charset="0"/>
                <a:cs typeface="Times New Roman" panose="02020603050405020304" pitchFamily="18" charset="0"/>
              </a:rPr>
              <a:t>r</a:t>
            </a:r>
            <a:r>
              <a:rPr lang="en-US" sz="1200" dirty="0">
                <a:latin typeface="Times New Roman" panose="02020603050405020304" pitchFamily="18" charset="0"/>
                <a:cs typeface="Times New Roman" panose="02020603050405020304" pitchFamily="18" charset="0"/>
              </a:rPr>
              <a:t>y</a:t>
            </a:r>
            <a:r>
              <a:rPr lang="en-US" sz="1200" spc="3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t</a:t>
            </a:r>
            <a:r>
              <a:rPr lang="en-US" sz="1200" spc="-10"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n</a:t>
            </a:r>
            <a:r>
              <a:rPr lang="en-US" sz="1200" spc="-10" dirty="0">
                <a:latin typeface="Times New Roman" panose="02020603050405020304" pitchFamily="18" charset="0"/>
                <a:cs typeface="Times New Roman" panose="02020603050405020304" pitchFamily="18" charset="0"/>
              </a:rPr>
              <a:t>d</a:t>
            </a:r>
            <a:r>
              <a:rPr lang="en-US" sz="1200"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r</a:t>
            </a:r>
            <a:r>
              <a:rPr lang="en-US" sz="1200" dirty="0">
                <a:latin typeface="Times New Roman" panose="02020603050405020304" pitchFamily="18" charset="0"/>
                <a:cs typeface="Times New Roman" panose="02020603050405020304" pitchFamily="18" charset="0"/>
              </a:rPr>
              <a:t>ds,</a:t>
            </a:r>
            <a:r>
              <a:rPr lang="en-US" sz="1200" spc="2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s</a:t>
            </a:r>
            <a:r>
              <a:rPr lang="en-US" sz="1200" spc="-10" dirty="0">
                <a:latin typeface="Times New Roman" panose="02020603050405020304" pitchFamily="18" charset="0"/>
                <a:cs typeface="Times New Roman" panose="02020603050405020304" pitchFamily="18" charset="0"/>
              </a:rPr>
              <a:t>u</a:t>
            </a:r>
            <a:r>
              <a:rPr lang="en-US" sz="1200" dirty="0">
                <a:latin typeface="Times New Roman" panose="02020603050405020304" pitchFamily="18" charset="0"/>
                <a:cs typeface="Times New Roman" panose="02020603050405020304" pitchFamily="18" charset="0"/>
              </a:rPr>
              <a:t>ch</a:t>
            </a:r>
            <a:r>
              <a:rPr lang="en-US" sz="1200" spc="1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s</a:t>
            </a:r>
            <a:r>
              <a:rPr lang="en-US" sz="1200" spc="2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da</a:t>
            </a:r>
            <a:r>
              <a:rPr lang="en-US" sz="1200" spc="-10"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a</a:t>
            </a:r>
            <a:r>
              <a:rPr lang="en-US" sz="1200" spc="2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pr</a:t>
            </a:r>
            <a:r>
              <a:rPr lang="en-US" sz="1200" dirty="0">
                <a:latin typeface="Times New Roman" panose="02020603050405020304" pitchFamily="18" charset="0"/>
                <a:cs typeface="Times New Roman" panose="02020603050405020304" pitchFamily="18" charset="0"/>
              </a:rPr>
              <a:t>ot</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ct</a:t>
            </a:r>
            <a:r>
              <a:rPr lang="en-US" sz="1200" spc="-1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on</a:t>
            </a:r>
            <a:r>
              <a:rPr lang="en-US" sz="1200" spc="2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la</a:t>
            </a:r>
            <a:r>
              <a:rPr lang="en-US" sz="1200" dirty="0">
                <a:latin typeface="Times New Roman" panose="02020603050405020304" pitchFamily="18" charset="0"/>
                <a:cs typeface="Times New Roman" panose="02020603050405020304" pitchFamily="18" charset="0"/>
              </a:rPr>
              <a:t>w</a:t>
            </a:r>
            <a:r>
              <a:rPr lang="en-US" sz="1200" spc="-5"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a:t>
            </a:r>
            <a:r>
              <a:rPr lang="en-US" sz="1200" spc="1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c</a:t>
            </a:r>
            <a:r>
              <a:rPr lang="en-US" sz="1200" spc="-10" dirty="0">
                <a:latin typeface="Times New Roman" panose="02020603050405020304" pitchFamily="18" charset="0"/>
                <a:cs typeface="Times New Roman" panose="02020603050405020304" pitchFamily="18" charset="0"/>
              </a:rPr>
              <a:t>o</a:t>
            </a:r>
            <a:r>
              <a:rPr lang="en-US" sz="1200" dirty="0">
                <a:latin typeface="Times New Roman" panose="02020603050405020304" pitchFamily="18" charset="0"/>
                <a:cs typeface="Times New Roman" panose="02020603050405020304" pitchFamily="18" charset="0"/>
              </a:rPr>
              <a:t>p</a:t>
            </a:r>
            <a:r>
              <a:rPr lang="en-US" sz="1200" spc="-5" dirty="0">
                <a:latin typeface="Times New Roman" panose="02020603050405020304" pitchFamily="18" charset="0"/>
                <a:cs typeface="Times New Roman" panose="02020603050405020304" pitchFamily="18" charset="0"/>
              </a:rPr>
              <a:t>y</a:t>
            </a:r>
            <a:r>
              <a:rPr lang="en-US" sz="1200" dirty="0">
                <a:latin typeface="Times New Roman" panose="02020603050405020304" pitchFamily="18" charset="0"/>
                <a:cs typeface="Times New Roman" panose="02020603050405020304" pitchFamily="18" charset="0"/>
              </a:rPr>
              <a:t>r</a:t>
            </a:r>
            <a:r>
              <a:rPr lang="en-US" sz="1200" spc="-5" dirty="0">
                <a:latin typeface="Times New Roman" panose="02020603050405020304" pitchFamily="18" charset="0"/>
                <a:cs typeface="Times New Roman" panose="02020603050405020304" pitchFamily="18" charset="0"/>
              </a:rPr>
              <a:t>i</a:t>
            </a:r>
            <a:r>
              <a:rPr lang="en-US" sz="1200" spc="-10" dirty="0">
                <a:latin typeface="Times New Roman" panose="02020603050405020304" pitchFamily="18" charset="0"/>
                <a:cs typeface="Times New Roman" panose="02020603050405020304" pitchFamily="18" charset="0"/>
              </a:rPr>
              <a:t>g</a:t>
            </a:r>
            <a:r>
              <a:rPr lang="en-US" sz="1200" dirty="0">
                <a:latin typeface="Times New Roman" panose="02020603050405020304" pitchFamily="18" charset="0"/>
                <a:cs typeface="Times New Roman" panose="02020603050405020304" pitchFamily="18" charset="0"/>
              </a:rPr>
              <a:t>ht</a:t>
            </a:r>
            <a:r>
              <a:rPr lang="en-US" sz="1200" spc="3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la</a:t>
            </a:r>
            <a:r>
              <a:rPr lang="en-US" sz="1200" dirty="0">
                <a:latin typeface="Times New Roman" panose="02020603050405020304" pitchFamily="18" charset="0"/>
                <a:cs typeface="Times New Roman" panose="02020603050405020304" pitchFamily="18" charset="0"/>
              </a:rPr>
              <a:t>w</a:t>
            </a:r>
            <a:r>
              <a:rPr lang="en-US" sz="1200" spc="-5"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a:t>
            </a:r>
            <a:r>
              <a:rPr lang="en-US" sz="1200" spc="2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nd</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w</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b a</a:t>
            </a:r>
            <a:r>
              <a:rPr lang="en-US" sz="1200" spc="-10"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ce</a:t>
            </a:r>
            <a:r>
              <a:rPr lang="en-US" sz="1200" spc="-5" dirty="0">
                <a:latin typeface="Times New Roman" panose="02020603050405020304" pitchFamily="18" charset="0"/>
                <a:cs typeface="Times New Roman" panose="02020603050405020304" pitchFamily="18" charset="0"/>
              </a:rPr>
              <a:t>ssi</a:t>
            </a:r>
            <a:r>
              <a:rPr lang="en-US" sz="1200" dirty="0">
                <a:latin typeface="Times New Roman" panose="02020603050405020304" pitchFamily="18" charset="0"/>
                <a:cs typeface="Times New Roman" panose="02020603050405020304" pitchFamily="18" charset="0"/>
              </a:rPr>
              <a:t>bi</a:t>
            </a:r>
            <a:r>
              <a:rPr lang="en-US" sz="1200" spc="-5" dirty="0">
                <a:latin typeface="Times New Roman" panose="02020603050405020304" pitchFamily="18" charset="0"/>
                <a:cs typeface="Times New Roman" panose="02020603050405020304" pitchFamily="18" charset="0"/>
              </a:rPr>
              <a:t>li</a:t>
            </a:r>
            <a:r>
              <a:rPr lang="en-US" sz="1200" dirty="0">
                <a:latin typeface="Times New Roman" panose="02020603050405020304" pitchFamily="18" charset="0"/>
                <a:cs typeface="Times New Roman" panose="02020603050405020304" pitchFamily="18" charset="0"/>
              </a:rPr>
              <a:t>ty</a:t>
            </a:r>
            <a:r>
              <a:rPr lang="en-US" sz="1200" spc="1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gu</a:t>
            </a:r>
            <a:r>
              <a:rPr lang="en-US" sz="1200" spc="-20"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del</a:t>
            </a:r>
            <a:r>
              <a:rPr lang="en-US" sz="1200" spc="-10"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nes.</a:t>
            </a:r>
          </a:p>
          <a:p>
            <a:endParaRPr lang="en-IN" sz="1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B14024D-0C7A-8E4E-5295-E3254C72FB3A}"/>
              </a:ext>
            </a:extLst>
          </p:cNvPr>
          <p:cNvSpPr txBox="1"/>
          <p:nvPr/>
        </p:nvSpPr>
        <p:spPr>
          <a:xfrm>
            <a:off x="2808287" y="159994"/>
            <a:ext cx="3750198" cy="523220"/>
          </a:xfrm>
          <a:prstGeom prst="rect">
            <a:avLst/>
          </a:prstGeom>
          <a:noFill/>
        </p:spPr>
        <p:txBody>
          <a:bodyPr wrap="square" rtlCol="0">
            <a:spAutoFit/>
          </a:bodyPr>
          <a:lstStyle/>
          <a:p>
            <a:pPr algn="ctr"/>
            <a:r>
              <a:rPr lang="en-IN" sz="1400" b="1" spc="130" dirty="0">
                <a:latin typeface="Times New Roman"/>
                <a:cs typeface="Times New Roman"/>
              </a:rPr>
              <a:t> </a:t>
            </a:r>
            <a:r>
              <a:rPr lang="en-IN" sz="1400" b="1" u="sng" dirty="0">
                <a:latin typeface="Cambria"/>
                <a:cs typeface="Cambria"/>
              </a:rPr>
              <a:t>Non</a:t>
            </a:r>
            <a:r>
              <a:rPr lang="en-IN" sz="1400" b="1" u="sng" spc="-80" dirty="0">
                <a:latin typeface="Times New Roman"/>
                <a:cs typeface="Times New Roman"/>
              </a:rPr>
              <a:t> </a:t>
            </a:r>
            <a:r>
              <a:rPr lang="en-IN" sz="1400" b="1" u="sng" spc="-15" dirty="0">
                <a:latin typeface="Cambria"/>
                <a:cs typeface="Cambria"/>
              </a:rPr>
              <a:t>Func</a:t>
            </a:r>
            <a:r>
              <a:rPr lang="en-IN" sz="1400" b="1" u="sng" dirty="0">
                <a:latin typeface="Cambria"/>
                <a:cs typeface="Cambria"/>
              </a:rPr>
              <a:t>t</a:t>
            </a:r>
            <a:r>
              <a:rPr lang="en-IN" sz="1400" b="1" u="sng" spc="-10" dirty="0">
                <a:latin typeface="Cambria"/>
                <a:cs typeface="Cambria"/>
              </a:rPr>
              <a:t>i</a:t>
            </a:r>
            <a:r>
              <a:rPr lang="en-IN" sz="1400" b="1" u="sng" spc="-5" dirty="0">
                <a:latin typeface="Cambria"/>
                <a:cs typeface="Cambria"/>
              </a:rPr>
              <a:t>ona</a:t>
            </a:r>
            <a:r>
              <a:rPr lang="en-IN" sz="1400" b="1" u="sng" dirty="0">
                <a:latin typeface="Cambria"/>
                <a:cs typeface="Cambria"/>
              </a:rPr>
              <a:t>l</a:t>
            </a:r>
            <a:r>
              <a:rPr lang="en-IN" sz="1400" b="1" u="sng" spc="-55" dirty="0">
                <a:latin typeface="Times New Roman"/>
                <a:cs typeface="Times New Roman"/>
              </a:rPr>
              <a:t> </a:t>
            </a:r>
            <a:r>
              <a:rPr lang="en-IN" sz="1400" b="1" u="sng" spc="-10" dirty="0">
                <a:latin typeface="Cambria"/>
                <a:cs typeface="Cambria"/>
              </a:rPr>
              <a:t>R</a:t>
            </a:r>
            <a:r>
              <a:rPr lang="en-IN" sz="1400" b="1" u="sng" spc="-15" dirty="0">
                <a:latin typeface="Cambria"/>
                <a:cs typeface="Cambria"/>
              </a:rPr>
              <a:t>e</a:t>
            </a:r>
            <a:r>
              <a:rPr lang="en-IN" sz="1400" b="1" u="sng" spc="-5" dirty="0">
                <a:latin typeface="Cambria"/>
                <a:cs typeface="Cambria"/>
              </a:rPr>
              <a:t>quire</a:t>
            </a:r>
            <a:r>
              <a:rPr lang="en-IN" sz="1400" b="1" u="sng" spc="-15" dirty="0">
                <a:latin typeface="Cambria"/>
                <a:cs typeface="Cambria"/>
              </a:rPr>
              <a:t>men</a:t>
            </a:r>
            <a:r>
              <a:rPr lang="en-IN" sz="1400" b="1" u="sng" dirty="0">
                <a:latin typeface="Cambria"/>
                <a:cs typeface="Cambria"/>
              </a:rPr>
              <a:t>t</a:t>
            </a:r>
            <a:r>
              <a:rPr lang="en-IN" sz="1400" b="1" u="sng" spc="-10" dirty="0">
                <a:latin typeface="Cambria"/>
                <a:cs typeface="Cambria"/>
              </a:rPr>
              <a:t>s</a:t>
            </a:r>
            <a:endParaRPr lang="en-IN" sz="1400" u="sng" dirty="0">
              <a:latin typeface="Cambria"/>
              <a:cs typeface="Cambria"/>
            </a:endParaRPr>
          </a:p>
          <a:p>
            <a:endParaRPr lang="en-IN" dirty="0"/>
          </a:p>
        </p:txBody>
      </p:sp>
    </p:spTree>
    <p:extLst>
      <p:ext uri="{BB962C8B-B14F-4D97-AF65-F5344CB8AC3E}">
        <p14:creationId xmlns:p14="http://schemas.microsoft.com/office/powerpoint/2010/main" val="2220215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0CDD5B-9C90-2A4B-1A8F-56AD88B104A1}"/>
              </a:ext>
            </a:extLst>
          </p:cNvPr>
          <p:cNvSpPr txBox="1"/>
          <p:nvPr/>
        </p:nvSpPr>
        <p:spPr>
          <a:xfrm flipH="1">
            <a:off x="625033" y="162046"/>
            <a:ext cx="4202190" cy="307777"/>
          </a:xfrm>
          <a:prstGeom prst="rect">
            <a:avLst/>
          </a:prstGeom>
          <a:noFill/>
        </p:spPr>
        <p:txBody>
          <a:bodyPr wrap="square" rtlCol="0">
            <a:spAutoFit/>
          </a:bodyPr>
          <a:lstStyle/>
          <a:p>
            <a:r>
              <a:rPr lang="en-IN" sz="1400" b="1" u="sng" dirty="0">
                <a:latin typeface="Times New Roman" panose="02020603050405020304" pitchFamily="18" charset="0"/>
                <a:cs typeface="Times New Roman" panose="02020603050405020304" pitchFamily="18" charset="0"/>
              </a:rPr>
              <a:t>U</a:t>
            </a:r>
            <a:r>
              <a:rPr lang="en-IN" sz="1400" b="1" u="sng" spc="-20" dirty="0">
                <a:latin typeface="Times New Roman" panose="02020603050405020304" pitchFamily="18" charset="0"/>
                <a:cs typeface="Times New Roman" panose="02020603050405020304" pitchFamily="18" charset="0"/>
              </a:rPr>
              <a:t>S</a:t>
            </a:r>
            <a:r>
              <a:rPr lang="en-IN" sz="1400" b="1" u="sng" spc="-10" dirty="0">
                <a:latin typeface="Times New Roman" panose="02020603050405020304" pitchFamily="18" charset="0"/>
                <a:cs typeface="Times New Roman" panose="02020603050405020304" pitchFamily="18" charset="0"/>
              </a:rPr>
              <a:t>ER</a:t>
            </a:r>
            <a:r>
              <a:rPr lang="en-IN" sz="1400" b="1" u="sng" spc="-85" dirty="0">
                <a:latin typeface="Times New Roman" panose="02020603050405020304" pitchFamily="18" charset="0"/>
                <a:cs typeface="Times New Roman" panose="02020603050405020304" pitchFamily="18" charset="0"/>
              </a:rPr>
              <a:t> </a:t>
            </a:r>
            <a:r>
              <a:rPr lang="en-IN" sz="1400" b="1" u="sng" spc="-5" dirty="0">
                <a:latin typeface="Times New Roman" panose="02020603050405020304" pitchFamily="18" charset="0"/>
                <a:cs typeface="Times New Roman" panose="02020603050405020304" pitchFamily="18" charset="0"/>
              </a:rPr>
              <a:t>C</a:t>
            </a:r>
            <a:r>
              <a:rPr lang="en-IN" sz="1400" b="1" u="sng" spc="-10" dirty="0">
                <a:latin typeface="Times New Roman" panose="02020603050405020304" pitchFamily="18" charset="0"/>
                <a:cs typeface="Times New Roman" panose="02020603050405020304" pitchFamily="18" charset="0"/>
              </a:rPr>
              <a:t>H</a:t>
            </a:r>
            <a:r>
              <a:rPr lang="en-IN" sz="1400" b="1" u="sng" spc="-15" dirty="0">
                <a:latin typeface="Times New Roman" panose="02020603050405020304" pitchFamily="18" charset="0"/>
                <a:cs typeface="Times New Roman" panose="02020603050405020304" pitchFamily="18" charset="0"/>
              </a:rPr>
              <a:t>A</a:t>
            </a:r>
            <a:r>
              <a:rPr lang="en-IN" sz="1400" b="1" u="sng" spc="-10" dirty="0">
                <a:latin typeface="Times New Roman" panose="02020603050405020304" pitchFamily="18" charset="0"/>
                <a:cs typeface="Times New Roman" panose="02020603050405020304" pitchFamily="18" charset="0"/>
              </a:rPr>
              <a:t>R</a:t>
            </a:r>
            <a:r>
              <a:rPr lang="en-IN" sz="1400" b="1" u="sng" spc="-15" dirty="0">
                <a:latin typeface="Times New Roman" panose="02020603050405020304" pitchFamily="18" charset="0"/>
                <a:cs typeface="Times New Roman" panose="02020603050405020304" pitchFamily="18" charset="0"/>
              </a:rPr>
              <a:t>A</a:t>
            </a:r>
            <a:r>
              <a:rPr lang="en-IN" sz="1400" b="1" u="sng" spc="-5" dirty="0">
                <a:latin typeface="Times New Roman" panose="02020603050405020304" pitchFamily="18" charset="0"/>
                <a:cs typeface="Times New Roman" panose="02020603050405020304" pitchFamily="18" charset="0"/>
              </a:rPr>
              <a:t>C</a:t>
            </a:r>
            <a:r>
              <a:rPr lang="en-IN" sz="1400" b="1" u="sng" spc="-15" dirty="0">
                <a:latin typeface="Times New Roman" panose="02020603050405020304" pitchFamily="18" charset="0"/>
                <a:cs typeface="Times New Roman" panose="02020603050405020304" pitchFamily="18" charset="0"/>
              </a:rPr>
              <a:t>T</a:t>
            </a:r>
            <a:r>
              <a:rPr lang="en-IN" sz="1400" b="1" u="sng" spc="-10" dirty="0">
                <a:latin typeface="Times New Roman" panose="02020603050405020304" pitchFamily="18" charset="0"/>
                <a:cs typeface="Times New Roman" panose="02020603050405020304" pitchFamily="18" charset="0"/>
              </a:rPr>
              <a:t>ER</a:t>
            </a:r>
            <a:r>
              <a:rPr lang="en-IN" sz="1400" b="1" u="sng" spc="-20" dirty="0">
                <a:latin typeface="Times New Roman" panose="02020603050405020304" pitchFamily="18" charset="0"/>
                <a:cs typeface="Times New Roman" panose="02020603050405020304" pitchFamily="18" charset="0"/>
              </a:rPr>
              <a:t>S</a:t>
            </a:r>
            <a:r>
              <a:rPr lang="en-IN" sz="1400" b="1" u="sng" spc="-15" dirty="0">
                <a:latin typeface="Times New Roman" panose="02020603050405020304" pitchFamily="18" charset="0"/>
                <a:cs typeface="Times New Roman" panose="02020603050405020304" pitchFamily="18" charset="0"/>
              </a:rPr>
              <a:t>T</a:t>
            </a:r>
            <a:r>
              <a:rPr lang="en-IN" sz="1400" b="1" u="sng" spc="0" dirty="0">
                <a:latin typeface="Times New Roman" panose="02020603050405020304" pitchFamily="18" charset="0"/>
                <a:cs typeface="Times New Roman" panose="02020603050405020304" pitchFamily="18" charset="0"/>
              </a:rPr>
              <a:t>I</a:t>
            </a:r>
            <a:r>
              <a:rPr lang="en-IN" sz="1400" b="1" u="sng" spc="-5" dirty="0">
                <a:latin typeface="Times New Roman" panose="02020603050405020304" pitchFamily="18" charset="0"/>
                <a:cs typeface="Times New Roman" panose="02020603050405020304" pitchFamily="18" charset="0"/>
              </a:rPr>
              <a:t>C</a:t>
            </a:r>
            <a:r>
              <a:rPr lang="en-IN" sz="1400" b="1" u="sng" dirty="0">
                <a:latin typeface="Times New Roman" panose="02020603050405020304" pitchFamily="18" charset="0"/>
                <a:cs typeface="Times New Roman" panose="02020603050405020304" pitchFamily="18" charset="0"/>
              </a:rPr>
              <a:t>S</a:t>
            </a:r>
            <a:endParaRPr lang="en-IN"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66A96CB-2DA4-A54F-057F-011A6DA45965}"/>
              </a:ext>
            </a:extLst>
          </p:cNvPr>
          <p:cNvSpPr txBox="1"/>
          <p:nvPr/>
        </p:nvSpPr>
        <p:spPr>
          <a:xfrm>
            <a:off x="512660" y="553742"/>
            <a:ext cx="4516539" cy="1305486"/>
          </a:xfrm>
          <a:prstGeom prst="rect">
            <a:avLst/>
          </a:prstGeom>
          <a:noFill/>
        </p:spPr>
        <p:txBody>
          <a:bodyPr wrap="square" rtlCol="0">
            <a:spAutoFit/>
          </a:bodyPr>
          <a:lstStyle/>
          <a:p>
            <a:pPr marL="241300" indent="-228600">
              <a:lnSpc>
                <a:spcPct val="100000"/>
              </a:lnSpc>
              <a:buFont typeface="Arial" panose="020B0604020202020204" pitchFamily="34" charset="0"/>
              <a:buChar char="•"/>
            </a:pPr>
            <a:r>
              <a:rPr lang="en-US" sz="1200" spc="-5" dirty="0">
                <a:solidFill>
                  <a:srgbClr val="444444"/>
                </a:solidFill>
                <a:latin typeface="Cambria"/>
                <a:cs typeface="Cambria"/>
              </a:rPr>
              <a:t>W</a:t>
            </a:r>
            <a:r>
              <a:rPr lang="en-US" sz="1200" dirty="0">
                <a:solidFill>
                  <a:srgbClr val="444444"/>
                </a:solidFill>
                <a:latin typeface="Cambria"/>
                <a:cs typeface="Cambria"/>
              </a:rPr>
              <a:t>e</a:t>
            </a:r>
            <a:r>
              <a:rPr lang="en-US" sz="1200" spc="-60" dirty="0">
                <a:solidFill>
                  <a:srgbClr val="444444"/>
                </a:solidFill>
                <a:latin typeface="Times New Roman"/>
                <a:cs typeface="Times New Roman"/>
              </a:rPr>
              <a:t> </a:t>
            </a:r>
            <a:r>
              <a:rPr lang="en-US" sz="1200" spc="-10" dirty="0">
                <a:solidFill>
                  <a:srgbClr val="444444"/>
                </a:solidFill>
                <a:latin typeface="Cambria"/>
                <a:cs typeface="Cambria"/>
              </a:rPr>
              <a:t>ha</a:t>
            </a:r>
            <a:r>
              <a:rPr lang="en-US" sz="1200" spc="-20" dirty="0">
                <a:solidFill>
                  <a:srgbClr val="444444"/>
                </a:solidFill>
                <a:latin typeface="Cambria"/>
                <a:cs typeface="Cambria"/>
              </a:rPr>
              <a:t>v</a:t>
            </a:r>
            <a:r>
              <a:rPr lang="en-US" sz="1200" spc="-10" dirty="0">
                <a:solidFill>
                  <a:srgbClr val="444444"/>
                </a:solidFill>
                <a:latin typeface="Cambria"/>
                <a:cs typeface="Cambria"/>
              </a:rPr>
              <a:t>e</a:t>
            </a:r>
            <a:r>
              <a:rPr lang="en-US" sz="1200" spc="-35" dirty="0">
                <a:solidFill>
                  <a:srgbClr val="444444"/>
                </a:solidFill>
                <a:latin typeface="Times New Roman"/>
                <a:cs typeface="Times New Roman"/>
              </a:rPr>
              <a:t> </a:t>
            </a:r>
            <a:r>
              <a:rPr lang="en-US" sz="1200" spc="-10" dirty="0">
                <a:solidFill>
                  <a:srgbClr val="444444"/>
                </a:solidFill>
                <a:latin typeface="Cambria"/>
                <a:cs typeface="Cambria"/>
              </a:rPr>
              <a:t>3</a:t>
            </a:r>
            <a:r>
              <a:rPr lang="en-US" sz="1200" spc="-45" dirty="0">
                <a:solidFill>
                  <a:srgbClr val="444444"/>
                </a:solidFill>
                <a:latin typeface="Times New Roman"/>
                <a:cs typeface="Times New Roman"/>
              </a:rPr>
              <a:t> </a:t>
            </a:r>
            <a:r>
              <a:rPr lang="en-US" sz="1200" spc="-5" dirty="0">
                <a:solidFill>
                  <a:srgbClr val="444444"/>
                </a:solidFill>
                <a:latin typeface="Cambria"/>
                <a:cs typeface="Cambria"/>
              </a:rPr>
              <a:t>levels</a:t>
            </a:r>
            <a:r>
              <a:rPr lang="en-US" sz="1200" spc="-60" dirty="0">
                <a:solidFill>
                  <a:srgbClr val="444444"/>
                </a:solidFill>
                <a:latin typeface="Times New Roman"/>
                <a:cs typeface="Times New Roman"/>
              </a:rPr>
              <a:t> </a:t>
            </a:r>
            <a:r>
              <a:rPr lang="en-US" sz="1200" spc="-15" dirty="0">
                <a:solidFill>
                  <a:srgbClr val="444444"/>
                </a:solidFill>
                <a:latin typeface="Cambria"/>
                <a:cs typeface="Cambria"/>
              </a:rPr>
              <a:t>o</a:t>
            </a:r>
            <a:r>
              <a:rPr lang="en-US" sz="1200" spc="-5" dirty="0">
                <a:solidFill>
                  <a:srgbClr val="444444"/>
                </a:solidFill>
                <a:latin typeface="Cambria"/>
                <a:cs typeface="Cambria"/>
              </a:rPr>
              <a:t>f</a:t>
            </a:r>
            <a:r>
              <a:rPr lang="en-US" sz="1200" spc="-55" dirty="0">
                <a:solidFill>
                  <a:srgbClr val="444444"/>
                </a:solidFill>
                <a:latin typeface="Times New Roman"/>
                <a:cs typeface="Times New Roman"/>
              </a:rPr>
              <a:t> </a:t>
            </a:r>
            <a:r>
              <a:rPr lang="en-US" sz="1200" spc="-15" dirty="0">
                <a:solidFill>
                  <a:srgbClr val="444444"/>
                </a:solidFill>
                <a:latin typeface="Cambria"/>
                <a:cs typeface="Cambria"/>
              </a:rPr>
              <a:t>use</a:t>
            </a:r>
            <a:r>
              <a:rPr lang="en-US" sz="1200" dirty="0">
                <a:solidFill>
                  <a:srgbClr val="444444"/>
                </a:solidFill>
                <a:latin typeface="Cambria"/>
                <a:cs typeface="Cambria"/>
              </a:rPr>
              <a:t>r</a:t>
            </a:r>
            <a:r>
              <a:rPr lang="en-US" sz="1200" spc="-10" dirty="0">
                <a:solidFill>
                  <a:srgbClr val="444444"/>
                </a:solidFill>
                <a:latin typeface="Cambria"/>
                <a:cs typeface="Cambria"/>
              </a:rPr>
              <a:t>s</a:t>
            </a:r>
            <a:r>
              <a:rPr lang="en-US" sz="1200" spc="-40" dirty="0">
                <a:solidFill>
                  <a:srgbClr val="444444"/>
                </a:solidFill>
                <a:latin typeface="Times New Roman"/>
                <a:cs typeface="Times New Roman"/>
              </a:rPr>
              <a:t> </a:t>
            </a:r>
            <a:r>
              <a:rPr lang="en-US" sz="1200" spc="-5" dirty="0">
                <a:solidFill>
                  <a:srgbClr val="444444"/>
                </a:solidFill>
                <a:latin typeface="Cambria"/>
                <a:cs typeface="Cambria"/>
              </a:rPr>
              <a:t>:</a:t>
            </a:r>
            <a:endParaRPr lang="en-US" sz="1200" dirty="0">
              <a:latin typeface="Cambria"/>
              <a:cs typeface="Cambria"/>
            </a:endParaRPr>
          </a:p>
          <a:p>
            <a:pPr marL="228600" indent="-228600">
              <a:lnSpc>
                <a:spcPct val="100000"/>
              </a:lnSpc>
              <a:spcBef>
                <a:spcPts val="54"/>
              </a:spcBef>
              <a:buFont typeface="Arial" panose="020B0604020202020204" pitchFamily="34" charset="0"/>
              <a:buChar char="•"/>
            </a:pPr>
            <a:endParaRPr lang="en-US" sz="1200" dirty="0">
              <a:latin typeface="Times New Roman"/>
              <a:cs typeface="Times New Roman"/>
            </a:endParaRPr>
          </a:p>
          <a:p>
            <a:pPr marL="281940" marR="5080" indent="-229870">
              <a:lnSpc>
                <a:spcPts val="1420"/>
              </a:lnSpc>
              <a:buClr>
                <a:srgbClr val="444444"/>
              </a:buClr>
              <a:buSzPct val="83333"/>
              <a:buFont typeface="Arial" panose="020B0604020202020204" pitchFamily="34" charset="0"/>
              <a:buChar char="•"/>
              <a:tabLst>
                <a:tab pos="282575" algn="l"/>
              </a:tabLst>
            </a:pPr>
            <a:r>
              <a:rPr lang="en-US" sz="1200" spc="-10" dirty="0">
                <a:solidFill>
                  <a:srgbClr val="444444"/>
                </a:solidFill>
                <a:latin typeface="Cambria"/>
                <a:cs typeface="Cambria"/>
              </a:rPr>
              <a:t>User</a:t>
            </a:r>
            <a:r>
              <a:rPr lang="en-US" sz="1200" spc="-75" dirty="0">
                <a:solidFill>
                  <a:srgbClr val="444444"/>
                </a:solidFill>
                <a:latin typeface="Times New Roman"/>
                <a:cs typeface="Times New Roman"/>
              </a:rPr>
              <a:t> </a:t>
            </a:r>
            <a:r>
              <a:rPr lang="en-US" sz="1200" spc="-10" dirty="0">
                <a:solidFill>
                  <a:srgbClr val="444444"/>
                </a:solidFill>
                <a:latin typeface="Cambria"/>
                <a:cs typeface="Cambria"/>
              </a:rPr>
              <a:t>m</a:t>
            </a:r>
            <a:r>
              <a:rPr lang="en-US" sz="1200" spc="-15" dirty="0">
                <a:solidFill>
                  <a:srgbClr val="444444"/>
                </a:solidFill>
                <a:latin typeface="Cambria"/>
                <a:cs typeface="Cambria"/>
              </a:rPr>
              <a:t>o</a:t>
            </a:r>
            <a:r>
              <a:rPr lang="en-US" sz="1200" spc="-20" dirty="0">
                <a:solidFill>
                  <a:srgbClr val="444444"/>
                </a:solidFill>
                <a:latin typeface="Cambria"/>
                <a:cs typeface="Cambria"/>
              </a:rPr>
              <a:t>d</a:t>
            </a:r>
            <a:r>
              <a:rPr lang="en-US" sz="1200" spc="5" dirty="0">
                <a:solidFill>
                  <a:srgbClr val="444444"/>
                </a:solidFill>
                <a:latin typeface="Cambria"/>
                <a:cs typeface="Cambria"/>
              </a:rPr>
              <a:t>u</a:t>
            </a:r>
            <a:r>
              <a:rPr lang="en-US" sz="1200" spc="-10" dirty="0">
                <a:solidFill>
                  <a:srgbClr val="444444"/>
                </a:solidFill>
                <a:latin typeface="Cambria"/>
                <a:cs typeface="Cambria"/>
              </a:rPr>
              <a:t>le</a:t>
            </a:r>
            <a:r>
              <a:rPr lang="en-US" sz="1200" spc="-5" dirty="0">
                <a:solidFill>
                  <a:srgbClr val="444444"/>
                </a:solidFill>
                <a:latin typeface="Cambria"/>
                <a:cs typeface="Cambria"/>
              </a:rPr>
              <a:t>:</a:t>
            </a:r>
            <a:r>
              <a:rPr lang="en-US" sz="1200" spc="-50" dirty="0">
                <a:solidFill>
                  <a:srgbClr val="444444"/>
                </a:solidFill>
                <a:latin typeface="Times New Roman"/>
                <a:cs typeface="Times New Roman"/>
              </a:rPr>
              <a:t> </a:t>
            </a:r>
            <a:r>
              <a:rPr lang="en-US" sz="1200" spc="-5" dirty="0">
                <a:solidFill>
                  <a:srgbClr val="444444"/>
                </a:solidFill>
                <a:latin typeface="Cambria"/>
                <a:cs typeface="Cambria"/>
              </a:rPr>
              <a:t>I</a:t>
            </a:r>
            <a:r>
              <a:rPr lang="en-US" sz="1200" dirty="0">
                <a:solidFill>
                  <a:srgbClr val="444444"/>
                </a:solidFill>
                <a:latin typeface="Cambria"/>
                <a:cs typeface="Cambria"/>
              </a:rPr>
              <a:t>n</a:t>
            </a:r>
            <a:r>
              <a:rPr lang="en-US" sz="1200" spc="-60" dirty="0">
                <a:solidFill>
                  <a:srgbClr val="444444"/>
                </a:solidFill>
                <a:latin typeface="Times New Roman"/>
                <a:cs typeface="Times New Roman"/>
              </a:rPr>
              <a:t> </a:t>
            </a:r>
            <a:r>
              <a:rPr lang="en-US" sz="1200" spc="-15" dirty="0">
                <a:solidFill>
                  <a:srgbClr val="444444"/>
                </a:solidFill>
                <a:latin typeface="Cambria"/>
                <a:cs typeface="Cambria"/>
              </a:rPr>
              <a:t>th</a:t>
            </a:r>
            <a:r>
              <a:rPr lang="en-US" sz="1200" spc="-10" dirty="0">
                <a:solidFill>
                  <a:srgbClr val="444444"/>
                </a:solidFill>
                <a:latin typeface="Cambria"/>
                <a:cs typeface="Cambria"/>
              </a:rPr>
              <a:t>e</a:t>
            </a:r>
            <a:r>
              <a:rPr lang="en-US" sz="1200" spc="-45" dirty="0">
                <a:solidFill>
                  <a:srgbClr val="444444"/>
                </a:solidFill>
                <a:latin typeface="Times New Roman"/>
                <a:cs typeface="Times New Roman"/>
              </a:rPr>
              <a:t> </a:t>
            </a:r>
            <a:r>
              <a:rPr lang="en-US" sz="1200" spc="-15" dirty="0">
                <a:solidFill>
                  <a:srgbClr val="444444"/>
                </a:solidFill>
                <a:latin typeface="Cambria"/>
                <a:cs typeface="Cambria"/>
              </a:rPr>
              <a:t>us</a:t>
            </a:r>
            <a:r>
              <a:rPr lang="en-US" sz="1200" dirty="0">
                <a:solidFill>
                  <a:srgbClr val="444444"/>
                </a:solidFill>
                <a:latin typeface="Cambria"/>
                <a:cs typeface="Cambria"/>
              </a:rPr>
              <a:t>e</a:t>
            </a:r>
            <a:r>
              <a:rPr lang="en-US" sz="1200" spc="-5" dirty="0">
                <a:solidFill>
                  <a:srgbClr val="444444"/>
                </a:solidFill>
                <a:latin typeface="Cambria"/>
                <a:cs typeface="Cambria"/>
              </a:rPr>
              <a:t>r</a:t>
            </a:r>
            <a:r>
              <a:rPr lang="en-US" sz="1200" spc="-55" dirty="0">
                <a:solidFill>
                  <a:srgbClr val="444444"/>
                </a:solidFill>
                <a:latin typeface="Times New Roman"/>
                <a:cs typeface="Times New Roman"/>
              </a:rPr>
              <a:t> </a:t>
            </a:r>
            <a:r>
              <a:rPr lang="en-US" sz="1200" spc="-10" dirty="0">
                <a:solidFill>
                  <a:srgbClr val="444444"/>
                </a:solidFill>
                <a:latin typeface="Cambria"/>
                <a:cs typeface="Cambria"/>
              </a:rPr>
              <a:t>m</a:t>
            </a:r>
            <a:r>
              <a:rPr lang="en-US" sz="1200" spc="-15" dirty="0">
                <a:solidFill>
                  <a:srgbClr val="444444"/>
                </a:solidFill>
                <a:latin typeface="Cambria"/>
                <a:cs typeface="Cambria"/>
              </a:rPr>
              <a:t>o</a:t>
            </a:r>
            <a:r>
              <a:rPr lang="en-US" sz="1200" spc="-20" dirty="0">
                <a:solidFill>
                  <a:srgbClr val="444444"/>
                </a:solidFill>
                <a:latin typeface="Cambria"/>
                <a:cs typeface="Cambria"/>
              </a:rPr>
              <a:t>d</a:t>
            </a:r>
            <a:r>
              <a:rPr lang="en-US" sz="1200" spc="-5" dirty="0">
                <a:solidFill>
                  <a:srgbClr val="444444"/>
                </a:solidFill>
                <a:latin typeface="Cambria"/>
                <a:cs typeface="Cambria"/>
              </a:rPr>
              <a:t>ule</a:t>
            </a:r>
            <a:r>
              <a:rPr lang="en-US" sz="1200" dirty="0">
                <a:solidFill>
                  <a:srgbClr val="444444"/>
                </a:solidFill>
                <a:latin typeface="Cambria"/>
                <a:cs typeface="Cambria"/>
              </a:rPr>
              <a:t>,</a:t>
            </a:r>
            <a:r>
              <a:rPr lang="en-US" sz="1200" spc="-55" dirty="0">
                <a:solidFill>
                  <a:srgbClr val="444444"/>
                </a:solidFill>
                <a:latin typeface="Times New Roman"/>
                <a:cs typeface="Times New Roman"/>
              </a:rPr>
              <a:t> </a:t>
            </a:r>
            <a:r>
              <a:rPr lang="en-US" sz="1200" spc="-15" dirty="0">
                <a:solidFill>
                  <a:srgbClr val="444444"/>
                </a:solidFill>
                <a:latin typeface="Cambria"/>
                <a:cs typeface="Cambria"/>
              </a:rPr>
              <a:t>use</a:t>
            </a:r>
            <a:r>
              <a:rPr lang="en-US" sz="1200" spc="-5" dirty="0">
                <a:solidFill>
                  <a:srgbClr val="444444"/>
                </a:solidFill>
                <a:latin typeface="Cambria"/>
                <a:cs typeface="Cambria"/>
              </a:rPr>
              <a:t>r</a:t>
            </a:r>
            <a:r>
              <a:rPr lang="en-US" sz="1200" spc="-55" dirty="0">
                <a:solidFill>
                  <a:srgbClr val="444444"/>
                </a:solidFill>
                <a:latin typeface="Times New Roman"/>
                <a:cs typeface="Times New Roman"/>
              </a:rPr>
              <a:t> </a:t>
            </a:r>
            <a:r>
              <a:rPr lang="en-US" sz="1200" spc="-10" dirty="0">
                <a:solidFill>
                  <a:srgbClr val="444444"/>
                </a:solidFill>
                <a:latin typeface="Cambria"/>
                <a:cs typeface="Cambria"/>
              </a:rPr>
              <a:t>w</a:t>
            </a:r>
            <a:r>
              <a:rPr lang="en-US" sz="1200" dirty="0">
                <a:solidFill>
                  <a:srgbClr val="444444"/>
                </a:solidFill>
                <a:latin typeface="Cambria"/>
                <a:cs typeface="Cambria"/>
              </a:rPr>
              <a:t>i</a:t>
            </a:r>
            <a:r>
              <a:rPr lang="en-US" sz="1200" spc="10" dirty="0">
                <a:solidFill>
                  <a:srgbClr val="444444"/>
                </a:solidFill>
                <a:latin typeface="Cambria"/>
                <a:cs typeface="Cambria"/>
              </a:rPr>
              <a:t>l</a:t>
            </a:r>
            <a:r>
              <a:rPr lang="en-US" sz="1200" dirty="0">
                <a:solidFill>
                  <a:srgbClr val="444444"/>
                </a:solidFill>
                <a:latin typeface="Cambria"/>
                <a:cs typeface="Cambria"/>
              </a:rPr>
              <a:t>l</a:t>
            </a:r>
            <a:r>
              <a:rPr lang="en-US" sz="1200" spc="-50" dirty="0">
                <a:solidFill>
                  <a:srgbClr val="444444"/>
                </a:solidFill>
                <a:latin typeface="Times New Roman"/>
                <a:cs typeface="Times New Roman"/>
              </a:rPr>
              <a:t> </a:t>
            </a:r>
            <a:r>
              <a:rPr lang="en-US" sz="1200" spc="-10" dirty="0">
                <a:solidFill>
                  <a:srgbClr val="444444"/>
                </a:solidFill>
                <a:latin typeface="Cambria"/>
                <a:cs typeface="Cambria"/>
              </a:rPr>
              <a:t>c</a:t>
            </a:r>
            <a:r>
              <a:rPr lang="en-US" sz="1200" spc="-15" dirty="0">
                <a:solidFill>
                  <a:srgbClr val="444444"/>
                </a:solidFill>
                <a:latin typeface="Cambria"/>
                <a:cs typeface="Cambria"/>
              </a:rPr>
              <a:t>h</a:t>
            </a:r>
            <a:r>
              <a:rPr lang="en-US" sz="1200" spc="-10" dirty="0">
                <a:solidFill>
                  <a:srgbClr val="444444"/>
                </a:solidFill>
                <a:latin typeface="Cambria"/>
                <a:cs typeface="Cambria"/>
              </a:rPr>
              <a:t>e</a:t>
            </a:r>
            <a:r>
              <a:rPr lang="en-US" sz="1200" dirty="0">
                <a:solidFill>
                  <a:srgbClr val="444444"/>
                </a:solidFill>
                <a:latin typeface="Cambria"/>
                <a:cs typeface="Cambria"/>
              </a:rPr>
              <a:t>ck</a:t>
            </a:r>
            <a:r>
              <a:rPr lang="en-US" sz="1200" spc="-65" dirty="0">
                <a:solidFill>
                  <a:srgbClr val="444444"/>
                </a:solidFill>
                <a:latin typeface="Times New Roman"/>
                <a:cs typeface="Times New Roman"/>
              </a:rPr>
              <a:t> </a:t>
            </a:r>
            <a:r>
              <a:rPr lang="en-US" sz="1200" spc="-15" dirty="0">
                <a:solidFill>
                  <a:srgbClr val="444444"/>
                </a:solidFill>
                <a:latin typeface="Cambria"/>
                <a:cs typeface="Cambria"/>
              </a:rPr>
              <a:t>the</a:t>
            </a:r>
            <a:r>
              <a:rPr lang="en-US" sz="1200" spc="-10" dirty="0">
                <a:solidFill>
                  <a:srgbClr val="444444"/>
                </a:solidFill>
                <a:latin typeface="Times New Roman"/>
                <a:cs typeface="Times New Roman"/>
              </a:rPr>
              <a:t> </a:t>
            </a:r>
            <a:r>
              <a:rPr lang="en-US" sz="1200" spc="-5" dirty="0">
                <a:solidFill>
                  <a:srgbClr val="444444"/>
                </a:solidFill>
                <a:latin typeface="Cambria"/>
                <a:cs typeface="Cambria"/>
              </a:rPr>
              <a:t>avail</a:t>
            </a:r>
            <a:r>
              <a:rPr lang="en-US" sz="1200" dirty="0">
                <a:solidFill>
                  <a:srgbClr val="444444"/>
                </a:solidFill>
                <a:latin typeface="Cambria"/>
                <a:cs typeface="Cambria"/>
              </a:rPr>
              <a:t>abili</a:t>
            </a:r>
            <a:r>
              <a:rPr lang="en-US" sz="1200" spc="-5" dirty="0">
                <a:solidFill>
                  <a:srgbClr val="444444"/>
                </a:solidFill>
                <a:latin typeface="Cambria"/>
                <a:cs typeface="Cambria"/>
              </a:rPr>
              <a:t>t</a:t>
            </a:r>
            <a:r>
              <a:rPr lang="en-US" sz="1200" dirty="0">
                <a:solidFill>
                  <a:srgbClr val="444444"/>
                </a:solidFill>
                <a:latin typeface="Cambria"/>
                <a:cs typeface="Cambria"/>
              </a:rPr>
              <a:t>y</a:t>
            </a:r>
            <a:r>
              <a:rPr lang="en-US" sz="1200" spc="-95" dirty="0">
                <a:solidFill>
                  <a:srgbClr val="444444"/>
                </a:solidFill>
                <a:latin typeface="Times New Roman"/>
                <a:cs typeface="Times New Roman"/>
              </a:rPr>
              <a:t> </a:t>
            </a:r>
            <a:r>
              <a:rPr lang="en-US" sz="1200" spc="-15" dirty="0">
                <a:solidFill>
                  <a:srgbClr val="444444"/>
                </a:solidFill>
                <a:latin typeface="Cambria"/>
                <a:cs typeface="Cambria"/>
              </a:rPr>
              <a:t>o</a:t>
            </a:r>
            <a:r>
              <a:rPr lang="en-US" sz="1200" spc="-5" dirty="0">
                <a:solidFill>
                  <a:srgbClr val="444444"/>
                </a:solidFill>
                <a:latin typeface="Cambria"/>
                <a:cs typeface="Cambria"/>
              </a:rPr>
              <a:t>f</a:t>
            </a:r>
            <a:r>
              <a:rPr lang="en-US" sz="1200" spc="-80" dirty="0">
                <a:solidFill>
                  <a:srgbClr val="444444"/>
                </a:solidFill>
                <a:latin typeface="Times New Roman"/>
                <a:cs typeface="Times New Roman"/>
              </a:rPr>
              <a:t> </a:t>
            </a:r>
            <a:r>
              <a:rPr lang="en-US" sz="1200" spc="-15" dirty="0">
                <a:solidFill>
                  <a:srgbClr val="444444"/>
                </a:solidFill>
                <a:latin typeface="Cambria"/>
                <a:cs typeface="Cambria"/>
              </a:rPr>
              <a:t>th</a:t>
            </a:r>
            <a:r>
              <a:rPr lang="en-US" sz="1200" spc="-10" dirty="0">
                <a:solidFill>
                  <a:srgbClr val="444444"/>
                </a:solidFill>
                <a:latin typeface="Cambria"/>
                <a:cs typeface="Cambria"/>
              </a:rPr>
              <a:t>e</a:t>
            </a:r>
            <a:r>
              <a:rPr lang="en-US" sz="1200" spc="-55" dirty="0">
                <a:solidFill>
                  <a:srgbClr val="444444"/>
                </a:solidFill>
                <a:latin typeface="Times New Roman"/>
                <a:cs typeface="Times New Roman"/>
              </a:rPr>
              <a:t> </a:t>
            </a:r>
            <a:r>
              <a:rPr lang="en-US" sz="1200" dirty="0">
                <a:solidFill>
                  <a:srgbClr val="444444"/>
                </a:solidFill>
                <a:latin typeface="Cambria"/>
                <a:cs typeface="Cambria"/>
              </a:rPr>
              <a:t>b</a:t>
            </a:r>
            <a:r>
              <a:rPr lang="en-US" sz="1200" spc="-5" dirty="0">
                <a:solidFill>
                  <a:srgbClr val="444444"/>
                </a:solidFill>
                <a:latin typeface="Cambria"/>
                <a:cs typeface="Cambria"/>
              </a:rPr>
              <a:t>lo</a:t>
            </a:r>
            <a:r>
              <a:rPr lang="en-US" sz="1200" spc="-10" dirty="0">
                <a:solidFill>
                  <a:srgbClr val="444444"/>
                </a:solidFill>
                <a:latin typeface="Cambria"/>
                <a:cs typeface="Cambria"/>
              </a:rPr>
              <a:t>g</a:t>
            </a:r>
            <a:r>
              <a:rPr lang="en-US" sz="1200" dirty="0">
                <a:solidFill>
                  <a:srgbClr val="444444"/>
                </a:solidFill>
                <a:latin typeface="Cambria"/>
                <a:cs typeface="Cambria"/>
              </a:rPr>
              <a:t>.</a:t>
            </a:r>
            <a:endParaRPr lang="en-US" sz="1200" dirty="0">
              <a:latin typeface="Cambria"/>
              <a:cs typeface="Cambria"/>
            </a:endParaRPr>
          </a:p>
          <a:p>
            <a:pPr marL="821690" lvl="1" indent="-359410">
              <a:lnSpc>
                <a:spcPct val="100000"/>
              </a:lnSpc>
              <a:spcBef>
                <a:spcPts val="409"/>
              </a:spcBef>
              <a:buClr>
                <a:srgbClr val="444444"/>
              </a:buClr>
              <a:buSzPct val="83333"/>
              <a:buFont typeface="Courier New" panose="02070309020205020404" pitchFamily="49" charset="0"/>
              <a:buChar char="o"/>
              <a:tabLst>
                <a:tab pos="822325" algn="l"/>
              </a:tabLst>
            </a:pPr>
            <a:r>
              <a:rPr lang="en-US" sz="1200" spc="-5" dirty="0">
                <a:solidFill>
                  <a:srgbClr val="444444"/>
                </a:solidFill>
                <a:latin typeface="Cambria"/>
                <a:cs typeface="Cambria"/>
              </a:rPr>
              <a:t>I</a:t>
            </a:r>
            <a:r>
              <a:rPr lang="en-US" sz="1200" spc="-10" dirty="0">
                <a:solidFill>
                  <a:srgbClr val="444444"/>
                </a:solidFill>
                <a:latin typeface="Cambria"/>
                <a:cs typeface="Cambria"/>
              </a:rPr>
              <a:t>ssue</a:t>
            </a:r>
            <a:r>
              <a:rPr lang="en-US" sz="1200" spc="-65" dirty="0">
                <a:solidFill>
                  <a:srgbClr val="444444"/>
                </a:solidFill>
                <a:latin typeface="Times New Roman"/>
                <a:cs typeface="Times New Roman"/>
              </a:rPr>
              <a:t> </a:t>
            </a:r>
            <a:r>
              <a:rPr lang="en-US" sz="1200" dirty="0">
                <a:solidFill>
                  <a:srgbClr val="444444"/>
                </a:solidFill>
                <a:latin typeface="Cambria"/>
                <a:cs typeface="Cambria"/>
              </a:rPr>
              <a:t>b</a:t>
            </a:r>
            <a:r>
              <a:rPr lang="en-US" sz="1200" spc="-5" dirty="0">
                <a:solidFill>
                  <a:srgbClr val="444444"/>
                </a:solidFill>
                <a:latin typeface="Cambria"/>
                <a:cs typeface="Cambria"/>
              </a:rPr>
              <a:t>log</a:t>
            </a:r>
          </a:p>
          <a:p>
            <a:pPr marL="821690" lvl="1" indent="-359410">
              <a:lnSpc>
                <a:spcPct val="100000"/>
              </a:lnSpc>
              <a:spcBef>
                <a:spcPts val="409"/>
              </a:spcBef>
              <a:buClr>
                <a:srgbClr val="444444"/>
              </a:buClr>
              <a:buSzPct val="83333"/>
              <a:buFont typeface="Courier New" panose="02070309020205020404" pitchFamily="49" charset="0"/>
              <a:buChar char="o"/>
              <a:tabLst>
                <a:tab pos="822325" algn="l"/>
              </a:tabLst>
            </a:pPr>
            <a:r>
              <a:rPr lang="en-IN" sz="1200" spc="-10" dirty="0">
                <a:solidFill>
                  <a:srgbClr val="444444"/>
                </a:solidFill>
                <a:latin typeface="Cambria"/>
                <a:cs typeface="Cambria"/>
              </a:rPr>
              <a:t>Fine</a:t>
            </a:r>
            <a:r>
              <a:rPr lang="en-IN" sz="1200" spc="-70" dirty="0">
                <a:solidFill>
                  <a:srgbClr val="444444"/>
                </a:solidFill>
                <a:latin typeface="Times New Roman"/>
                <a:cs typeface="Times New Roman"/>
              </a:rPr>
              <a:t> </a:t>
            </a:r>
            <a:r>
              <a:rPr lang="en-IN" sz="1200" spc="-20" dirty="0">
                <a:solidFill>
                  <a:srgbClr val="444444"/>
                </a:solidFill>
                <a:latin typeface="Cambria"/>
                <a:cs typeface="Cambria"/>
              </a:rPr>
              <a:t>d</a:t>
            </a:r>
            <a:r>
              <a:rPr lang="en-IN" sz="1200" dirty="0">
                <a:solidFill>
                  <a:srgbClr val="444444"/>
                </a:solidFill>
                <a:latin typeface="Cambria"/>
                <a:cs typeface="Cambria"/>
              </a:rPr>
              <a:t>et</a:t>
            </a:r>
            <a:r>
              <a:rPr lang="en-IN" sz="1200" spc="-5" dirty="0">
                <a:solidFill>
                  <a:srgbClr val="444444"/>
                </a:solidFill>
                <a:latin typeface="Cambria"/>
                <a:cs typeface="Cambria"/>
              </a:rPr>
              <a:t>a</a:t>
            </a:r>
            <a:r>
              <a:rPr lang="en-IN" sz="1200" dirty="0">
                <a:solidFill>
                  <a:srgbClr val="444444"/>
                </a:solidFill>
                <a:latin typeface="Cambria"/>
                <a:cs typeface="Cambria"/>
              </a:rPr>
              <a:t>i</a:t>
            </a:r>
            <a:r>
              <a:rPr lang="en-IN" sz="1200" spc="-5" dirty="0">
                <a:solidFill>
                  <a:srgbClr val="444444"/>
                </a:solidFill>
                <a:latin typeface="Cambria"/>
                <a:cs typeface="Cambria"/>
              </a:rPr>
              <a:t>ls</a:t>
            </a:r>
            <a:endParaRPr lang="en-US" sz="1200" dirty="0">
              <a:latin typeface="Cambria"/>
              <a:cs typeface="Cambria"/>
            </a:endParaRPr>
          </a:p>
        </p:txBody>
      </p:sp>
      <p:sp>
        <p:nvSpPr>
          <p:cNvPr id="4" name="TextBox 3">
            <a:extLst>
              <a:ext uri="{FF2B5EF4-FFF2-40B4-BE49-F238E27FC236}">
                <a16:creationId xmlns:a16="http://schemas.microsoft.com/office/drawing/2014/main" id="{3DCDF7D1-BFFE-AED7-E2AA-91D65358CA83}"/>
              </a:ext>
            </a:extLst>
          </p:cNvPr>
          <p:cNvSpPr txBox="1"/>
          <p:nvPr/>
        </p:nvSpPr>
        <p:spPr>
          <a:xfrm flipH="1">
            <a:off x="625033" y="1943147"/>
            <a:ext cx="3172043" cy="523220"/>
          </a:xfrm>
          <a:prstGeom prst="rect">
            <a:avLst/>
          </a:prstGeom>
          <a:noFill/>
        </p:spPr>
        <p:txBody>
          <a:bodyPr wrap="square" rtlCol="0">
            <a:spAutoFit/>
          </a:bodyPr>
          <a:lstStyle/>
          <a:p>
            <a:r>
              <a:rPr lang="en-IN" sz="1400" b="1" u="sng" spc="-5" dirty="0">
                <a:latin typeface="Times New Roman" panose="02020603050405020304" pitchFamily="18" charset="0"/>
                <a:cs typeface="Times New Roman" panose="02020603050405020304" pitchFamily="18" charset="0"/>
              </a:rPr>
              <a:t>C</a:t>
            </a:r>
            <a:r>
              <a:rPr lang="en-IN" sz="1400" b="1" u="sng" dirty="0">
                <a:latin typeface="Times New Roman" panose="02020603050405020304" pitchFamily="18" charset="0"/>
                <a:cs typeface="Times New Roman" panose="02020603050405020304" pitchFamily="18" charset="0"/>
              </a:rPr>
              <a:t>O</a:t>
            </a:r>
            <a:r>
              <a:rPr lang="en-IN" sz="1400" b="1" u="sng" spc="-5" dirty="0">
                <a:latin typeface="Times New Roman" panose="02020603050405020304" pitchFamily="18" charset="0"/>
                <a:cs typeface="Times New Roman" panose="02020603050405020304" pitchFamily="18" charset="0"/>
              </a:rPr>
              <a:t>NSTRA</a:t>
            </a:r>
            <a:r>
              <a:rPr lang="en-IN" sz="1400" b="1" u="sng" dirty="0">
                <a:latin typeface="Times New Roman" panose="02020603050405020304" pitchFamily="18" charset="0"/>
                <a:cs typeface="Times New Roman" panose="02020603050405020304" pitchFamily="18" charset="0"/>
              </a:rPr>
              <a:t>INTS</a:t>
            </a:r>
            <a:endParaRPr lang="en-IN" sz="1400" u="sng"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BF36880-FE08-3E3F-FB10-76B60177CB06}"/>
              </a:ext>
            </a:extLst>
          </p:cNvPr>
          <p:cNvSpPr txBox="1"/>
          <p:nvPr/>
        </p:nvSpPr>
        <p:spPr>
          <a:xfrm>
            <a:off x="625033" y="2335460"/>
            <a:ext cx="8356921" cy="3177793"/>
          </a:xfrm>
          <a:prstGeom prst="rect">
            <a:avLst/>
          </a:prstGeom>
          <a:noFill/>
        </p:spPr>
        <p:txBody>
          <a:bodyPr wrap="square" rtlCol="0">
            <a:spAutoFit/>
          </a:bodyPr>
          <a:lstStyle/>
          <a:p>
            <a:pPr marL="240665" marR="172085" indent="-227965">
              <a:lnSpc>
                <a:spcPct val="110800"/>
              </a:lnSpc>
              <a:buClr>
                <a:srgbClr val="374051"/>
              </a:buClr>
              <a:buFont typeface="Segoe UI"/>
              <a:buAutoNum type="arabicPeriod"/>
              <a:tabLst>
                <a:tab pos="241300" algn="l"/>
              </a:tabLst>
            </a:pPr>
            <a:r>
              <a:rPr lang="en-US" sz="1400" b="1" u="sng" spc="-15" dirty="0">
                <a:solidFill>
                  <a:srgbClr val="374051"/>
                </a:solidFill>
                <a:latin typeface="Times New Roman" panose="02020603050405020304" pitchFamily="18" charset="0"/>
                <a:cs typeface="Times New Roman" panose="02020603050405020304" pitchFamily="18" charset="0"/>
              </a:rPr>
              <a:t>Te</a:t>
            </a:r>
            <a:r>
              <a:rPr lang="en-US" sz="1400" b="1" u="sng" spc="-10" dirty="0">
                <a:solidFill>
                  <a:srgbClr val="374051"/>
                </a:solidFill>
                <a:latin typeface="Times New Roman" panose="02020603050405020304" pitchFamily="18" charset="0"/>
                <a:cs typeface="Times New Roman" panose="02020603050405020304" pitchFamily="18" charset="0"/>
              </a:rPr>
              <a:t>ch</a:t>
            </a:r>
            <a:r>
              <a:rPr lang="en-US" sz="1400" b="1" u="sng" spc="-5" dirty="0">
                <a:solidFill>
                  <a:srgbClr val="374051"/>
                </a:solidFill>
                <a:latin typeface="Times New Roman" panose="02020603050405020304" pitchFamily="18" charset="0"/>
                <a:cs typeface="Times New Roman" panose="02020603050405020304" pitchFamily="18" charset="0"/>
              </a:rPr>
              <a:t>nical</a:t>
            </a:r>
            <a:r>
              <a:rPr lang="en-US" sz="1400" b="1" u="sng" spc="20" dirty="0">
                <a:solidFill>
                  <a:srgbClr val="374051"/>
                </a:solidFill>
                <a:latin typeface="Times New Roman" panose="02020603050405020304" pitchFamily="18" charset="0"/>
                <a:cs typeface="Times New Roman" panose="02020603050405020304" pitchFamily="18" charset="0"/>
              </a:rPr>
              <a:t> </a:t>
            </a:r>
            <a:r>
              <a:rPr lang="en-US" sz="1400" b="1" u="sng" spc="-10" dirty="0">
                <a:solidFill>
                  <a:srgbClr val="374051"/>
                </a:solidFill>
                <a:latin typeface="Times New Roman" panose="02020603050405020304" pitchFamily="18" charset="0"/>
                <a:cs typeface="Times New Roman" panose="02020603050405020304" pitchFamily="18" charset="0"/>
              </a:rPr>
              <a:t>co</a:t>
            </a:r>
            <a:r>
              <a:rPr lang="en-US" sz="1400" b="1" u="sng" spc="-5" dirty="0">
                <a:solidFill>
                  <a:srgbClr val="374051"/>
                </a:solidFill>
                <a:latin typeface="Times New Roman" panose="02020603050405020304" pitchFamily="18" charset="0"/>
                <a:cs typeface="Times New Roman" panose="02020603050405020304" pitchFamily="18" charset="0"/>
              </a:rPr>
              <a:t>n</a:t>
            </a:r>
            <a:r>
              <a:rPr lang="en-US" sz="1400" b="1" u="sng" spc="-10" dirty="0">
                <a:solidFill>
                  <a:srgbClr val="374051"/>
                </a:solidFill>
                <a:latin typeface="Times New Roman" panose="02020603050405020304" pitchFamily="18" charset="0"/>
                <a:cs typeface="Times New Roman" panose="02020603050405020304" pitchFamily="18" charset="0"/>
              </a:rPr>
              <a:t>s</a:t>
            </a:r>
            <a:r>
              <a:rPr lang="en-US" sz="1400" b="1" u="sng" spc="-5" dirty="0">
                <a:solidFill>
                  <a:srgbClr val="374051"/>
                </a:solidFill>
                <a:latin typeface="Times New Roman" panose="02020603050405020304" pitchFamily="18" charset="0"/>
                <a:cs typeface="Times New Roman" panose="02020603050405020304" pitchFamily="18" charset="0"/>
              </a:rPr>
              <a:t>train</a:t>
            </a:r>
            <a:r>
              <a:rPr lang="en-US" sz="1400" b="1" u="sng" dirty="0">
                <a:solidFill>
                  <a:srgbClr val="374051"/>
                </a:solidFill>
                <a:latin typeface="Times New Roman" panose="02020603050405020304" pitchFamily="18" charset="0"/>
                <a:cs typeface="Times New Roman" panose="02020603050405020304" pitchFamily="18" charset="0"/>
              </a:rPr>
              <a:t>t</a:t>
            </a:r>
            <a:r>
              <a:rPr lang="en-US" sz="1400" b="1" u="sng" spc="-5" dirty="0">
                <a:solidFill>
                  <a:srgbClr val="374051"/>
                </a:solidFill>
                <a:latin typeface="Times New Roman" panose="02020603050405020304" pitchFamily="18" charset="0"/>
                <a:cs typeface="Times New Roman" panose="02020603050405020304" pitchFamily="18" charset="0"/>
              </a:rPr>
              <a:t>s:</a:t>
            </a:r>
            <a:r>
              <a:rPr lang="en-US" sz="1400" b="1" u="sng"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The</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dirty="0">
                <a:solidFill>
                  <a:srgbClr val="374051"/>
                </a:solidFill>
                <a:latin typeface="Times New Roman" panose="02020603050405020304" pitchFamily="18" charset="0"/>
                <a:cs typeface="Times New Roman" panose="02020603050405020304" pitchFamily="18" charset="0"/>
              </a:rPr>
              <a:t>blo</a:t>
            </a:r>
            <a:r>
              <a:rPr lang="en-US" sz="1400" spc="-10" dirty="0">
                <a:solidFill>
                  <a:srgbClr val="374051"/>
                </a:solidFill>
                <a:latin typeface="Times New Roman" panose="02020603050405020304" pitchFamily="18" charset="0"/>
                <a:cs typeface="Times New Roman" panose="02020603050405020304" pitchFamily="18" charset="0"/>
              </a:rPr>
              <a:t>g</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20" dirty="0">
                <a:solidFill>
                  <a:srgbClr val="374051"/>
                </a:solidFill>
                <a:latin typeface="Times New Roman" panose="02020603050405020304" pitchFamily="18" charset="0"/>
                <a:cs typeface="Times New Roman" panose="02020603050405020304" pitchFamily="18" charset="0"/>
              </a:rPr>
              <a:t>w</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dirty="0">
                <a:solidFill>
                  <a:srgbClr val="374051"/>
                </a:solidFill>
                <a:latin typeface="Times New Roman" panose="02020603050405020304" pitchFamily="18" charset="0"/>
                <a:cs typeface="Times New Roman" panose="02020603050405020304" pitchFamily="18" charset="0"/>
              </a:rPr>
              <a:t>bs</a:t>
            </a:r>
            <a:r>
              <a:rPr lang="en-US" sz="1400" spc="-10" dirty="0">
                <a:solidFill>
                  <a:srgbClr val="374051"/>
                </a:solidFill>
                <a:latin typeface="Times New Roman" panose="02020603050405020304" pitchFamily="18" charset="0"/>
                <a:cs typeface="Times New Roman" panose="02020603050405020304" pitchFamily="18" charset="0"/>
              </a:rPr>
              <a:t>ite</a:t>
            </a:r>
            <a:r>
              <a:rPr lang="en-US" sz="1400" spc="3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and</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appli</a:t>
            </a:r>
            <a:r>
              <a:rPr lang="en-US" sz="1400" spc="-20" dirty="0">
                <a:solidFill>
                  <a:srgbClr val="374051"/>
                </a:solidFill>
                <a:latin typeface="Times New Roman" panose="02020603050405020304" pitchFamily="18" charset="0"/>
                <a:cs typeface="Times New Roman" panose="02020603050405020304" pitchFamily="18" charset="0"/>
              </a:rPr>
              <a:t>c</a:t>
            </a:r>
            <a:r>
              <a:rPr lang="en-US" sz="1400" spc="-10" dirty="0">
                <a:solidFill>
                  <a:srgbClr val="374051"/>
                </a:solidFill>
                <a:latin typeface="Times New Roman" panose="02020603050405020304" pitchFamily="18" charset="0"/>
                <a:cs typeface="Times New Roman" panose="02020603050405020304" pitchFamily="18" charset="0"/>
              </a:rPr>
              <a:t>ation</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5" dirty="0">
                <a:solidFill>
                  <a:srgbClr val="374051"/>
                </a:solidFill>
                <a:latin typeface="Times New Roman" panose="02020603050405020304" pitchFamily="18" charset="0"/>
                <a:cs typeface="Times New Roman" panose="02020603050405020304" pitchFamily="18" charset="0"/>
              </a:rPr>
              <a:t>mus</a:t>
            </a:r>
            <a:r>
              <a:rPr lang="en-US" sz="1400" dirty="0">
                <a:solidFill>
                  <a:srgbClr val="374051"/>
                </a:solidFill>
                <a:latin typeface="Times New Roman" panose="02020603050405020304" pitchFamily="18" charset="0"/>
                <a:cs typeface="Times New Roman" panose="02020603050405020304" pitchFamily="18" charset="0"/>
              </a:rPr>
              <a:t>t</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be</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c</a:t>
            </a:r>
            <a:r>
              <a:rPr lang="en-US" sz="1400" dirty="0">
                <a:solidFill>
                  <a:srgbClr val="374051"/>
                </a:solidFill>
                <a:latin typeface="Times New Roman" panose="02020603050405020304" pitchFamily="18" charset="0"/>
                <a:cs typeface="Times New Roman" panose="02020603050405020304" pitchFamily="18" charset="0"/>
              </a:rPr>
              <a:t>o</a:t>
            </a:r>
            <a:r>
              <a:rPr lang="en-US" sz="1400" spc="-15" dirty="0">
                <a:solidFill>
                  <a:srgbClr val="374051"/>
                </a:solidFill>
                <a:latin typeface="Times New Roman" panose="02020603050405020304" pitchFamily="18" charset="0"/>
                <a:cs typeface="Times New Roman" panose="02020603050405020304" pitchFamily="18" charset="0"/>
              </a:rPr>
              <a:t>mpa</a:t>
            </a:r>
            <a:r>
              <a:rPr lang="en-US" sz="1400" spc="-5" dirty="0">
                <a:solidFill>
                  <a:srgbClr val="374051"/>
                </a:solidFill>
                <a:latin typeface="Times New Roman" panose="02020603050405020304" pitchFamily="18" charset="0"/>
                <a:cs typeface="Times New Roman" panose="02020603050405020304" pitchFamily="18" charset="0"/>
              </a:rPr>
              <a:t>tible </a:t>
            </a:r>
            <a:r>
              <a:rPr lang="en-US" sz="1400" spc="-15" dirty="0">
                <a:solidFill>
                  <a:srgbClr val="374051"/>
                </a:solidFill>
                <a:latin typeface="Times New Roman" panose="02020603050405020304" pitchFamily="18" charset="0"/>
                <a:cs typeface="Times New Roman" panose="02020603050405020304" pitchFamily="18" charset="0"/>
              </a:rPr>
              <a:t>wit</a:t>
            </a:r>
            <a:r>
              <a:rPr lang="en-US" sz="1400" spc="-10" dirty="0">
                <a:solidFill>
                  <a:srgbClr val="374051"/>
                </a:solidFill>
                <a:latin typeface="Times New Roman" panose="02020603050405020304" pitchFamily="18" charset="0"/>
                <a:cs typeface="Times New Roman" panose="02020603050405020304" pitchFamily="18" charset="0"/>
              </a:rPr>
              <a:t>h</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dirty="0">
                <a:solidFill>
                  <a:srgbClr val="374051"/>
                </a:solidFill>
                <a:latin typeface="Times New Roman" panose="02020603050405020304" pitchFamily="18" charset="0"/>
                <a:cs typeface="Times New Roman" panose="02020603050405020304" pitchFamily="18" charset="0"/>
              </a:rPr>
              <a:t>di</a:t>
            </a:r>
            <a:r>
              <a:rPr lang="en-US" sz="1400" spc="-10" dirty="0">
                <a:solidFill>
                  <a:srgbClr val="374051"/>
                </a:solidFill>
                <a:latin typeface="Times New Roman" panose="02020603050405020304" pitchFamily="18" charset="0"/>
                <a:cs typeface="Times New Roman" panose="02020603050405020304" pitchFamily="18" charset="0"/>
              </a:rPr>
              <a:t>f</a:t>
            </a:r>
            <a:r>
              <a:rPr lang="en-US" sz="1400" spc="-5" dirty="0">
                <a:solidFill>
                  <a:srgbClr val="374051"/>
                </a:solidFill>
                <a:latin typeface="Times New Roman" panose="02020603050405020304" pitchFamily="18" charset="0"/>
                <a:cs typeface="Times New Roman" panose="02020603050405020304" pitchFamily="18" charset="0"/>
              </a:rPr>
              <a:t>f</a:t>
            </a:r>
            <a:r>
              <a:rPr lang="en-US" sz="1400" spc="-20" dirty="0">
                <a:solidFill>
                  <a:srgbClr val="374051"/>
                </a:solidFill>
                <a:latin typeface="Times New Roman" panose="02020603050405020304" pitchFamily="18" charset="0"/>
                <a:cs typeface="Times New Roman" panose="02020603050405020304" pitchFamily="18" charset="0"/>
              </a:rPr>
              <a:t>e</a:t>
            </a:r>
            <a:r>
              <a:rPr lang="en-US" sz="1400" spc="-10" dirty="0">
                <a:solidFill>
                  <a:srgbClr val="374051"/>
                </a:solidFill>
                <a:latin typeface="Times New Roman" panose="02020603050405020304" pitchFamily="18" charset="0"/>
                <a:cs typeface="Times New Roman" panose="02020603050405020304" pitchFamily="18" charset="0"/>
              </a:rPr>
              <a:t>rent</a:t>
            </a:r>
            <a:r>
              <a:rPr lang="en-US" sz="1400" spc="35" dirty="0">
                <a:solidFill>
                  <a:srgbClr val="374051"/>
                </a:solidFill>
                <a:latin typeface="Times New Roman" panose="02020603050405020304" pitchFamily="18" charset="0"/>
                <a:cs typeface="Times New Roman" panose="02020603050405020304" pitchFamily="18" charset="0"/>
              </a:rPr>
              <a:t> </a:t>
            </a:r>
            <a:r>
              <a:rPr lang="en-US" sz="1400" spc="-15" dirty="0">
                <a:solidFill>
                  <a:srgbClr val="374051"/>
                </a:solidFill>
                <a:latin typeface="Times New Roman" panose="02020603050405020304" pitchFamily="18" charset="0"/>
                <a:cs typeface="Times New Roman" panose="02020603050405020304" pitchFamily="18" charset="0"/>
              </a:rPr>
              <a:t>we</a:t>
            </a:r>
            <a:r>
              <a:rPr lang="en-US" sz="1400" spc="-10" dirty="0">
                <a:solidFill>
                  <a:srgbClr val="374051"/>
                </a:solidFill>
                <a:latin typeface="Times New Roman" panose="02020603050405020304" pitchFamily="18" charset="0"/>
                <a:cs typeface="Times New Roman" panose="02020603050405020304" pitchFamily="18" charset="0"/>
              </a:rPr>
              <a:t>b</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br</a:t>
            </a:r>
            <a:r>
              <a:rPr lang="en-US" sz="1400" spc="-5" dirty="0">
                <a:solidFill>
                  <a:srgbClr val="374051"/>
                </a:solidFill>
                <a:latin typeface="Times New Roman" panose="02020603050405020304" pitchFamily="18" charset="0"/>
                <a:cs typeface="Times New Roman" panose="02020603050405020304" pitchFamily="18" charset="0"/>
              </a:rPr>
              <a:t>o</a:t>
            </a:r>
            <a:r>
              <a:rPr lang="en-US" sz="1400" spc="-15" dirty="0">
                <a:solidFill>
                  <a:srgbClr val="374051"/>
                </a:solidFill>
                <a:latin typeface="Times New Roman" panose="02020603050405020304" pitchFamily="18" charset="0"/>
                <a:cs typeface="Times New Roman" panose="02020603050405020304" pitchFamily="18" charset="0"/>
              </a:rPr>
              <a:t>w</a:t>
            </a:r>
            <a:r>
              <a:rPr lang="en-US" sz="1400" spc="-10" dirty="0">
                <a:solidFill>
                  <a:srgbClr val="374051"/>
                </a:solidFill>
                <a:latin typeface="Times New Roman" panose="02020603050405020304" pitchFamily="18" charset="0"/>
                <a:cs typeface="Times New Roman" panose="02020603050405020304" pitchFamily="18" charset="0"/>
              </a:rPr>
              <a:t>s</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spc="-5" dirty="0">
                <a:solidFill>
                  <a:srgbClr val="374051"/>
                </a:solidFill>
                <a:latin typeface="Times New Roman" panose="02020603050405020304" pitchFamily="18" charset="0"/>
                <a:cs typeface="Times New Roman" panose="02020603050405020304" pitchFamily="18" charset="0"/>
              </a:rPr>
              <a:t>rs</a:t>
            </a:r>
            <a:r>
              <a:rPr lang="en-US" sz="1400" spc="3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and</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d</a:t>
            </a:r>
            <a:r>
              <a:rPr lang="en-US" sz="1400" spc="-20" dirty="0">
                <a:solidFill>
                  <a:srgbClr val="374051"/>
                </a:solidFill>
                <a:latin typeface="Times New Roman" panose="02020603050405020304" pitchFamily="18" charset="0"/>
                <a:cs typeface="Times New Roman" panose="02020603050405020304" pitchFamily="18" charset="0"/>
              </a:rPr>
              <a:t>e</a:t>
            </a:r>
            <a:r>
              <a:rPr lang="en-US" sz="1400" dirty="0">
                <a:solidFill>
                  <a:srgbClr val="374051"/>
                </a:solidFill>
                <a:latin typeface="Times New Roman" panose="02020603050405020304" pitchFamily="18" charset="0"/>
                <a:cs typeface="Times New Roman" panose="02020603050405020304" pitchFamily="18" charset="0"/>
              </a:rPr>
              <a:t>vi</a:t>
            </a:r>
            <a:r>
              <a:rPr lang="en-US" sz="1400" spc="-5" dirty="0">
                <a:solidFill>
                  <a:srgbClr val="374051"/>
                </a:solidFill>
                <a:latin typeface="Times New Roman" panose="02020603050405020304" pitchFamily="18" charset="0"/>
                <a:cs typeface="Times New Roman" panose="02020603050405020304" pitchFamily="18" charset="0"/>
              </a:rPr>
              <a:t>ce</a:t>
            </a:r>
            <a:r>
              <a:rPr lang="en-US" sz="1400" spc="-10" dirty="0">
                <a:solidFill>
                  <a:srgbClr val="374051"/>
                </a:solidFill>
                <a:latin typeface="Times New Roman" panose="02020603050405020304" pitchFamily="18" charset="0"/>
                <a:cs typeface="Times New Roman" panose="02020603050405020304" pitchFamily="18" charset="0"/>
              </a:rPr>
              <a:t>s</a:t>
            </a:r>
            <a:r>
              <a:rPr lang="en-US" sz="1400" spc="-5" dirty="0">
                <a:solidFill>
                  <a:srgbClr val="374051"/>
                </a:solidFill>
                <a:latin typeface="Times New Roman" panose="02020603050405020304" pitchFamily="18" charset="0"/>
                <a:cs typeface="Times New Roman" panose="02020603050405020304" pitchFamily="18" charset="0"/>
              </a:rPr>
              <a:t>,</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and</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adh</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spc="-10" dirty="0">
                <a:solidFill>
                  <a:srgbClr val="374051"/>
                </a:solidFill>
                <a:latin typeface="Times New Roman" panose="02020603050405020304" pitchFamily="18" charset="0"/>
                <a:cs typeface="Times New Roman" panose="02020603050405020304" pitchFamily="18" charset="0"/>
              </a:rPr>
              <a:t>re</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to</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5" dirty="0">
                <a:solidFill>
                  <a:srgbClr val="374051"/>
                </a:solidFill>
                <a:latin typeface="Times New Roman" panose="02020603050405020304" pitchFamily="18" charset="0"/>
                <a:cs typeface="Times New Roman" panose="02020603050405020304" pitchFamily="18" charset="0"/>
              </a:rPr>
              <a:t>we</a:t>
            </a:r>
            <a:r>
              <a:rPr lang="en-US" sz="1400" spc="-10" dirty="0">
                <a:solidFill>
                  <a:srgbClr val="374051"/>
                </a:solidFill>
                <a:latin typeface="Times New Roman" panose="02020603050405020304" pitchFamily="18" charset="0"/>
                <a:cs typeface="Times New Roman" panose="02020603050405020304" pitchFamily="18" charset="0"/>
              </a:rPr>
              <a:t>b</a:t>
            </a:r>
            <a:r>
              <a:rPr lang="en-US" sz="1400" spc="3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s</a:t>
            </a:r>
            <a:r>
              <a:rPr lang="en-US" sz="1400" spc="-5" dirty="0">
                <a:solidFill>
                  <a:srgbClr val="374051"/>
                </a:solidFill>
                <a:latin typeface="Times New Roman" panose="02020603050405020304" pitchFamily="18" charset="0"/>
                <a:cs typeface="Times New Roman" panose="02020603050405020304" pitchFamily="18" charset="0"/>
              </a:rPr>
              <a:t>tan</a:t>
            </a:r>
            <a:r>
              <a:rPr lang="en-US" sz="1400" spc="-10" dirty="0">
                <a:solidFill>
                  <a:srgbClr val="374051"/>
                </a:solidFill>
                <a:latin typeface="Times New Roman" panose="02020603050405020304" pitchFamily="18" charset="0"/>
                <a:cs typeface="Times New Roman" panose="02020603050405020304" pitchFamily="18" charset="0"/>
              </a:rPr>
              <a:t>dar</a:t>
            </a:r>
            <a:r>
              <a:rPr lang="en-US" sz="1400" dirty="0">
                <a:solidFill>
                  <a:srgbClr val="374051"/>
                </a:solidFill>
                <a:latin typeface="Times New Roman" panose="02020603050405020304" pitchFamily="18" charset="0"/>
                <a:cs typeface="Times New Roman" panose="02020603050405020304" pitchFamily="18" charset="0"/>
              </a:rPr>
              <a:t>ds</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and</a:t>
            </a:r>
            <a:r>
              <a:rPr lang="en-US" sz="1400" spc="-5" dirty="0">
                <a:solidFill>
                  <a:srgbClr val="374051"/>
                </a:solidFill>
                <a:latin typeface="Times New Roman" panose="02020603050405020304" pitchFamily="18" charset="0"/>
                <a:cs typeface="Times New Roman" panose="02020603050405020304" pitchFamily="18" charset="0"/>
              </a:rPr>
              <a:t> </a:t>
            </a:r>
            <a:r>
              <a:rPr lang="en-US" sz="1400" dirty="0">
                <a:solidFill>
                  <a:srgbClr val="374051"/>
                </a:solidFill>
                <a:latin typeface="Times New Roman" panose="02020603050405020304" pitchFamily="18" charset="0"/>
                <a:cs typeface="Times New Roman" panose="02020603050405020304" pitchFamily="18" charset="0"/>
              </a:rPr>
              <a:t>be</a:t>
            </a:r>
            <a:r>
              <a:rPr lang="en-US" sz="1400" spc="-10" dirty="0">
                <a:solidFill>
                  <a:srgbClr val="374051"/>
                </a:solidFill>
                <a:latin typeface="Times New Roman" panose="02020603050405020304" pitchFamily="18" charset="0"/>
                <a:cs typeface="Times New Roman" panose="02020603050405020304" pitchFamily="18" charset="0"/>
              </a:rPr>
              <a:t>s</a:t>
            </a:r>
            <a:r>
              <a:rPr lang="en-US" sz="1400" spc="-5" dirty="0">
                <a:solidFill>
                  <a:srgbClr val="374051"/>
                </a:solidFill>
                <a:latin typeface="Times New Roman" panose="02020603050405020304" pitchFamily="18" charset="0"/>
                <a:cs typeface="Times New Roman" panose="02020603050405020304" pitchFamily="18" charset="0"/>
              </a:rPr>
              <a:t>t</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5" dirty="0">
                <a:solidFill>
                  <a:srgbClr val="374051"/>
                </a:solidFill>
                <a:latin typeface="Times New Roman" panose="02020603050405020304" pitchFamily="18" charset="0"/>
                <a:cs typeface="Times New Roman" panose="02020603050405020304" pitchFamily="18" charset="0"/>
              </a:rPr>
              <a:t>practi</a:t>
            </a:r>
            <a:r>
              <a:rPr lang="en-US" sz="1400" spc="-15" dirty="0">
                <a:solidFill>
                  <a:srgbClr val="374051"/>
                </a:solidFill>
                <a:latin typeface="Times New Roman" panose="02020603050405020304" pitchFamily="18" charset="0"/>
                <a:cs typeface="Times New Roman" panose="02020603050405020304" pitchFamily="18" charset="0"/>
              </a:rPr>
              <a:t>ce</a:t>
            </a:r>
            <a:r>
              <a:rPr lang="en-US" sz="1400" spc="-10" dirty="0">
                <a:solidFill>
                  <a:srgbClr val="374051"/>
                </a:solidFill>
                <a:latin typeface="Times New Roman" panose="02020603050405020304" pitchFamily="18" charset="0"/>
                <a:cs typeface="Times New Roman" panose="02020603050405020304" pitchFamily="18" charset="0"/>
              </a:rPr>
              <a:t>s</a:t>
            </a:r>
            <a:r>
              <a:rPr lang="en-US" sz="1400" spc="-5" dirty="0">
                <a:solidFill>
                  <a:srgbClr val="374051"/>
                </a:solidFill>
                <a:latin typeface="Times New Roman" panose="02020603050405020304" pitchFamily="18" charset="0"/>
                <a:cs typeface="Times New Roman" panose="02020603050405020304" pitchFamily="18" charset="0"/>
              </a:rPr>
              <a:t>.</a:t>
            </a:r>
            <a:r>
              <a:rPr lang="en-US" sz="1400" spc="35" dirty="0">
                <a:solidFill>
                  <a:srgbClr val="374051"/>
                </a:solidFill>
                <a:latin typeface="Times New Roman" panose="02020603050405020304" pitchFamily="18" charset="0"/>
                <a:cs typeface="Times New Roman" panose="02020603050405020304" pitchFamily="18" charset="0"/>
              </a:rPr>
              <a:t> </a:t>
            </a:r>
            <a:r>
              <a:rPr lang="en-US" sz="1400" dirty="0">
                <a:solidFill>
                  <a:srgbClr val="374051"/>
                </a:solidFill>
                <a:latin typeface="Times New Roman" panose="02020603050405020304" pitchFamily="18" charset="0"/>
                <a:cs typeface="Times New Roman" panose="02020603050405020304" pitchFamily="18" charset="0"/>
              </a:rPr>
              <a:t>I</a:t>
            </a:r>
            <a:r>
              <a:rPr lang="en-US" sz="1400" spc="-5" dirty="0">
                <a:solidFill>
                  <a:srgbClr val="374051"/>
                </a:solidFill>
                <a:latin typeface="Times New Roman" panose="02020603050405020304" pitchFamily="18" charset="0"/>
                <a:cs typeface="Times New Roman" panose="02020603050405020304" pitchFamily="18" charset="0"/>
              </a:rPr>
              <a:t>t</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may</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dirty="0">
                <a:solidFill>
                  <a:srgbClr val="374051"/>
                </a:solidFill>
                <a:latin typeface="Times New Roman" panose="02020603050405020304" pitchFamily="18" charset="0"/>
                <a:cs typeface="Times New Roman" panose="02020603050405020304" pitchFamily="18" charset="0"/>
              </a:rPr>
              <a:t>a</a:t>
            </a:r>
            <a:r>
              <a:rPr lang="en-US" sz="1400" spc="-5" dirty="0">
                <a:solidFill>
                  <a:srgbClr val="374051"/>
                </a:solidFill>
                <a:latin typeface="Times New Roman" panose="02020603050405020304" pitchFamily="18" charset="0"/>
                <a:cs typeface="Times New Roman" panose="02020603050405020304" pitchFamily="18" charset="0"/>
              </a:rPr>
              <a:t>l</a:t>
            </a:r>
            <a:r>
              <a:rPr lang="en-US" sz="1400" spc="-10" dirty="0">
                <a:solidFill>
                  <a:srgbClr val="374051"/>
                </a:solidFill>
                <a:latin typeface="Times New Roman" panose="02020603050405020304" pitchFamily="18" charset="0"/>
                <a:cs typeface="Times New Roman" panose="02020603050405020304" pitchFamily="18" charset="0"/>
              </a:rPr>
              <a:t>so</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be</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co</a:t>
            </a:r>
            <a:r>
              <a:rPr lang="en-US" sz="1400" spc="-5" dirty="0">
                <a:solidFill>
                  <a:srgbClr val="374051"/>
                </a:solidFill>
                <a:latin typeface="Times New Roman" panose="02020603050405020304" pitchFamily="18" charset="0"/>
                <a:cs typeface="Times New Roman" panose="02020603050405020304" pitchFamily="18" charset="0"/>
              </a:rPr>
              <a:t>n</a:t>
            </a:r>
            <a:r>
              <a:rPr lang="en-US" sz="1400" spc="-10" dirty="0">
                <a:solidFill>
                  <a:srgbClr val="374051"/>
                </a:solidFill>
                <a:latin typeface="Times New Roman" panose="02020603050405020304" pitchFamily="18" charset="0"/>
                <a:cs typeface="Times New Roman" panose="02020603050405020304" pitchFamily="18" charset="0"/>
              </a:rPr>
              <a:t>s</a:t>
            </a:r>
            <a:r>
              <a:rPr lang="en-US" sz="1400" spc="-5" dirty="0">
                <a:solidFill>
                  <a:srgbClr val="374051"/>
                </a:solidFill>
                <a:latin typeface="Times New Roman" panose="02020603050405020304" pitchFamily="18" charset="0"/>
                <a:cs typeface="Times New Roman" panose="02020603050405020304" pitchFamily="18" charset="0"/>
              </a:rPr>
              <a:t>train</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spc="-10" dirty="0">
                <a:solidFill>
                  <a:srgbClr val="374051"/>
                </a:solidFill>
                <a:latin typeface="Times New Roman" panose="02020603050405020304" pitchFamily="18" charset="0"/>
                <a:cs typeface="Times New Roman" panose="02020603050405020304" pitchFamily="18" charset="0"/>
              </a:rPr>
              <a:t>d</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by</a:t>
            </a:r>
            <a:r>
              <a:rPr lang="en-US" sz="1400" spc="15" dirty="0">
                <a:solidFill>
                  <a:srgbClr val="374051"/>
                </a:solidFill>
                <a:latin typeface="Times New Roman" panose="02020603050405020304" pitchFamily="18" charset="0"/>
                <a:cs typeface="Times New Roman" panose="02020603050405020304" pitchFamily="18" charset="0"/>
              </a:rPr>
              <a:t> </a:t>
            </a:r>
            <a:r>
              <a:rPr lang="en-US" sz="1400" spc="0" dirty="0">
                <a:solidFill>
                  <a:srgbClr val="374051"/>
                </a:solidFill>
                <a:latin typeface="Times New Roman" panose="02020603050405020304" pitchFamily="18" charset="0"/>
                <a:cs typeface="Times New Roman" panose="02020603050405020304" pitchFamily="18" charset="0"/>
              </a:rPr>
              <a:t>t</a:t>
            </a:r>
            <a:r>
              <a:rPr lang="en-US" sz="1400" spc="-10" dirty="0">
                <a:solidFill>
                  <a:srgbClr val="374051"/>
                </a:solidFill>
                <a:latin typeface="Times New Roman" panose="02020603050405020304" pitchFamily="18" charset="0"/>
                <a:cs typeface="Times New Roman" panose="02020603050405020304" pitchFamily="18" charset="0"/>
              </a:rPr>
              <a:t>he</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ava</a:t>
            </a:r>
            <a:r>
              <a:rPr lang="en-US" sz="1400" spc="-5" dirty="0">
                <a:solidFill>
                  <a:srgbClr val="374051"/>
                </a:solidFill>
                <a:latin typeface="Times New Roman" panose="02020603050405020304" pitchFamily="18" charset="0"/>
                <a:cs typeface="Times New Roman" panose="02020603050405020304" pitchFamily="18" charset="0"/>
              </a:rPr>
              <a:t>il</a:t>
            </a:r>
            <a:r>
              <a:rPr lang="en-US" sz="1400" spc="-10" dirty="0">
                <a:solidFill>
                  <a:srgbClr val="374051"/>
                </a:solidFill>
                <a:latin typeface="Times New Roman" panose="02020603050405020304" pitchFamily="18" charset="0"/>
                <a:cs typeface="Times New Roman" panose="02020603050405020304" pitchFamily="18" charset="0"/>
              </a:rPr>
              <a:t>ab</a:t>
            </a:r>
            <a:r>
              <a:rPr lang="en-US" sz="1400" spc="-5" dirty="0">
                <a:solidFill>
                  <a:srgbClr val="374051"/>
                </a:solidFill>
                <a:latin typeface="Times New Roman" panose="02020603050405020304" pitchFamily="18" charset="0"/>
                <a:cs typeface="Times New Roman" panose="02020603050405020304" pitchFamily="18" charset="0"/>
              </a:rPr>
              <a:t>l</a:t>
            </a:r>
            <a:r>
              <a:rPr lang="en-US" sz="1400" dirty="0">
                <a:solidFill>
                  <a:srgbClr val="374051"/>
                </a:solidFill>
                <a:latin typeface="Times New Roman" panose="02020603050405020304" pitchFamily="18" charset="0"/>
                <a:cs typeface="Times New Roman" panose="02020603050405020304" pitchFamily="18" charset="0"/>
              </a:rPr>
              <a:t>e</a:t>
            </a:r>
            <a:r>
              <a:rPr lang="en-US" sz="1400" spc="15" dirty="0">
                <a:solidFill>
                  <a:srgbClr val="374051"/>
                </a:solidFill>
                <a:latin typeface="Times New Roman" panose="02020603050405020304" pitchFamily="18" charset="0"/>
                <a:cs typeface="Times New Roman" panose="02020603050405020304" pitchFamily="18" charset="0"/>
              </a:rPr>
              <a:t> </a:t>
            </a:r>
            <a:r>
              <a:rPr lang="en-US" sz="1400" spc="5" dirty="0">
                <a:solidFill>
                  <a:srgbClr val="374051"/>
                </a:solidFill>
                <a:latin typeface="Times New Roman" panose="02020603050405020304" pitchFamily="18" charset="0"/>
                <a:cs typeface="Times New Roman" panose="02020603050405020304" pitchFamily="18" charset="0"/>
              </a:rPr>
              <a:t>s</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spc="-5" dirty="0">
                <a:solidFill>
                  <a:srgbClr val="374051"/>
                </a:solidFill>
                <a:latin typeface="Times New Roman" panose="02020603050405020304" pitchFamily="18" charset="0"/>
                <a:cs typeface="Times New Roman" panose="02020603050405020304" pitchFamily="18" charset="0"/>
              </a:rPr>
              <a:t>rver</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5" dirty="0">
                <a:solidFill>
                  <a:srgbClr val="374051"/>
                </a:solidFill>
                <a:latin typeface="Times New Roman" panose="02020603050405020304" pitchFamily="18" charset="0"/>
                <a:cs typeface="Times New Roman" panose="02020603050405020304" pitchFamily="18" charset="0"/>
              </a:rPr>
              <a:t>r</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spc="5" dirty="0">
                <a:solidFill>
                  <a:srgbClr val="374051"/>
                </a:solidFill>
                <a:latin typeface="Times New Roman" panose="02020603050405020304" pitchFamily="18" charset="0"/>
                <a:cs typeface="Times New Roman" panose="02020603050405020304" pitchFamily="18" charset="0"/>
              </a:rPr>
              <a:t>s</a:t>
            </a:r>
            <a:r>
              <a:rPr lang="en-US" sz="1400" spc="-10" dirty="0">
                <a:solidFill>
                  <a:srgbClr val="374051"/>
                </a:solidFill>
                <a:latin typeface="Times New Roman" panose="02020603050405020304" pitchFamily="18" charset="0"/>
                <a:cs typeface="Times New Roman" panose="02020603050405020304" pitchFamily="18" charset="0"/>
              </a:rPr>
              <a:t>ourc</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spc="-10" dirty="0">
                <a:solidFill>
                  <a:srgbClr val="374051"/>
                </a:solidFill>
                <a:latin typeface="Times New Roman" panose="02020603050405020304" pitchFamily="18" charset="0"/>
                <a:cs typeface="Times New Roman" panose="02020603050405020304" pitchFamily="18" charset="0"/>
              </a:rPr>
              <a:t>s</a:t>
            </a:r>
            <a:r>
              <a:rPr lang="en-US" sz="1400" spc="-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such</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dirty="0">
                <a:solidFill>
                  <a:srgbClr val="374051"/>
                </a:solidFill>
                <a:latin typeface="Times New Roman" panose="02020603050405020304" pitchFamily="18" charset="0"/>
                <a:cs typeface="Times New Roman" panose="02020603050405020304" pitchFamily="18" charset="0"/>
              </a:rPr>
              <a:t>as</a:t>
            </a:r>
            <a:r>
              <a:rPr lang="en-US" sz="1400" spc="1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storage,</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pr</a:t>
            </a:r>
            <a:r>
              <a:rPr lang="en-US" sz="1400" spc="-5" dirty="0">
                <a:solidFill>
                  <a:srgbClr val="374051"/>
                </a:solidFill>
                <a:latin typeface="Times New Roman" panose="02020603050405020304" pitchFamily="18" charset="0"/>
                <a:cs typeface="Times New Roman" panose="02020603050405020304" pitchFamily="18" charset="0"/>
              </a:rPr>
              <a:t>o</a:t>
            </a:r>
            <a:r>
              <a:rPr lang="en-US" sz="1400" spc="-10" dirty="0">
                <a:solidFill>
                  <a:srgbClr val="374051"/>
                </a:solidFill>
                <a:latin typeface="Times New Roman" panose="02020603050405020304" pitchFamily="18" charset="0"/>
                <a:cs typeface="Times New Roman" panose="02020603050405020304" pitchFamily="18" charset="0"/>
              </a:rPr>
              <a:t>c</a:t>
            </a:r>
            <a:r>
              <a:rPr lang="en-US" sz="1400" spc="-20" dirty="0">
                <a:solidFill>
                  <a:srgbClr val="374051"/>
                </a:solidFill>
                <a:latin typeface="Times New Roman" panose="02020603050405020304" pitchFamily="18" charset="0"/>
                <a:cs typeface="Times New Roman" panose="02020603050405020304" pitchFamily="18" charset="0"/>
              </a:rPr>
              <a:t>e</a:t>
            </a:r>
            <a:r>
              <a:rPr lang="en-US" sz="1400" spc="-10" dirty="0">
                <a:solidFill>
                  <a:srgbClr val="374051"/>
                </a:solidFill>
                <a:latin typeface="Times New Roman" panose="02020603050405020304" pitchFamily="18" charset="0"/>
                <a:cs typeface="Times New Roman" panose="02020603050405020304" pitchFamily="18" charset="0"/>
              </a:rPr>
              <a:t>ssing</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p</a:t>
            </a:r>
            <a:r>
              <a:rPr lang="en-US" sz="1400" spc="-5" dirty="0">
                <a:solidFill>
                  <a:srgbClr val="374051"/>
                </a:solidFill>
                <a:latin typeface="Times New Roman" panose="02020603050405020304" pitchFamily="18" charset="0"/>
                <a:cs typeface="Times New Roman" panose="02020603050405020304" pitchFamily="18" charset="0"/>
              </a:rPr>
              <a:t>o</a:t>
            </a:r>
            <a:r>
              <a:rPr lang="en-US" sz="1400" spc="-15" dirty="0">
                <a:solidFill>
                  <a:srgbClr val="374051"/>
                </a:solidFill>
                <a:latin typeface="Times New Roman" panose="02020603050405020304" pitchFamily="18" charset="0"/>
                <a:cs typeface="Times New Roman" panose="02020603050405020304" pitchFamily="18" charset="0"/>
              </a:rPr>
              <a:t>we</a:t>
            </a:r>
            <a:r>
              <a:rPr lang="en-US" sz="1400" spc="-5" dirty="0">
                <a:solidFill>
                  <a:srgbClr val="374051"/>
                </a:solidFill>
                <a:latin typeface="Times New Roman" panose="02020603050405020304" pitchFamily="18" charset="0"/>
                <a:cs typeface="Times New Roman" panose="02020603050405020304" pitchFamily="18" charset="0"/>
              </a:rPr>
              <a:t>r,</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and</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dirty="0">
                <a:solidFill>
                  <a:srgbClr val="374051"/>
                </a:solidFill>
                <a:latin typeface="Times New Roman" panose="02020603050405020304" pitchFamily="18" charset="0"/>
                <a:cs typeface="Times New Roman" panose="02020603050405020304" pitchFamily="18" charset="0"/>
              </a:rPr>
              <a:t>b</a:t>
            </a:r>
            <a:r>
              <a:rPr lang="en-US" sz="1400" spc="-10" dirty="0">
                <a:solidFill>
                  <a:srgbClr val="374051"/>
                </a:solidFill>
                <a:latin typeface="Times New Roman" panose="02020603050405020304" pitchFamily="18" charset="0"/>
                <a:cs typeface="Times New Roman" panose="02020603050405020304" pitchFamily="18" charset="0"/>
              </a:rPr>
              <a:t>andwidt</a:t>
            </a:r>
            <a:r>
              <a:rPr lang="en-US" sz="1400" spc="-5" dirty="0">
                <a:solidFill>
                  <a:srgbClr val="374051"/>
                </a:solidFill>
                <a:latin typeface="Times New Roman" panose="02020603050405020304" pitchFamily="18" charset="0"/>
                <a:cs typeface="Times New Roman" panose="02020603050405020304" pitchFamily="18" charset="0"/>
              </a:rPr>
              <a:t>h.</a:t>
            </a:r>
            <a:endParaRPr lang="en-US" sz="1400" dirty="0">
              <a:latin typeface="Times New Roman" panose="02020603050405020304" pitchFamily="18" charset="0"/>
              <a:cs typeface="Times New Roman" panose="02020603050405020304" pitchFamily="18" charset="0"/>
            </a:endParaRPr>
          </a:p>
          <a:p>
            <a:pPr marL="240665" marR="268605" indent="-227965">
              <a:lnSpc>
                <a:spcPct val="110800"/>
              </a:lnSpc>
              <a:buClr>
                <a:srgbClr val="374051"/>
              </a:buClr>
              <a:buFont typeface="Segoe UI"/>
              <a:buAutoNum type="arabicPeriod"/>
              <a:tabLst>
                <a:tab pos="241300" algn="l"/>
              </a:tabLst>
            </a:pPr>
            <a:r>
              <a:rPr lang="en-US" sz="1400" b="1" u="sng" spc="-15" dirty="0">
                <a:solidFill>
                  <a:srgbClr val="374051"/>
                </a:solidFill>
                <a:latin typeface="Times New Roman" panose="02020603050405020304" pitchFamily="18" charset="0"/>
                <a:cs typeface="Times New Roman" panose="02020603050405020304" pitchFamily="18" charset="0"/>
              </a:rPr>
              <a:t>T</a:t>
            </a:r>
            <a:r>
              <a:rPr lang="en-US" sz="1400" b="1" u="sng" spc="-5" dirty="0">
                <a:solidFill>
                  <a:srgbClr val="374051"/>
                </a:solidFill>
                <a:latin typeface="Times New Roman" panose="02020603050405020304" pitchFamily="18" charset="0"/>
                <a:cs typeface="Times New Roman" panose="02020603050405020304" pitchFamily="18" charset="0"/>
              </a:rPr>
              <a:t>im</a:t>
            </a:r>
            <a:r>
              <a:rPr lang="en-US" sz="1400" b="1" u="sng" spc="-10" dirty="0">
                <a:solidFill>
                  <a:srgbClr val="374051"/>
                </a:solidFill>
                <a:latin typeface="Times New Roman" panose="02020603050405020304" pitchFamily="18" charset="0"/>
                <a:cs typeface="Times New Roman" panose="02020603050405020304" pitchFamily="18" charset="0"/>
              </a:rPr>
              <a:t>e</a:t>
            </a:r>
            <a:r>
              <a:rPr lang="en-US" sz="1400" b="1" u="sng" spc="30" dirty="0">
                <a:solidFill>
                  <a:srgbClr val="374051"/>
                </a:solidFill>
                <a:latin typeface="Times New Roman" panose="02020603050405020304" pitchFamily="18" charset="0"/>
                <a:cs typeface="Times New Roman" panose="02020603050405020304" pitchFamily="18" charset="0"/>
              </a:rPr>
              <a:t> </a:t>
            </a:r>
            <a:r>
              <a:rPr lang="en-US" sz="1400" b="1" u="sng" spc="-10" dirty="0">
                <a:solidFill>
                  <a:srgbClr val="374051"/>
                </a:solidFill>
                <a:latin typeface="Times New Roman" panose="02020603050405020304" pitchFamily="18" charset="0"/>
                <a:cs typeface="Times New Roman" panose="02020603050405020304" pitchFamily="18" charset="0"/>
              </a:rPr>
              <a:t>co</a:t>
            </a:r>
            <a:r>
              <a:rPr lang="en-US" sz="1400" b="1" u="sng" spc="-5" dirty="0">
                <a:solidFill>
                  <a:srgbClr val="374051"/>
                </a:solidFill>
                <a:latin typeface="Times New Roman" panose="02020603050405020304" pitchFamily="18" charset="0"/>
                <a:cs typeface="Times New Roman" panose="02020603050405020304" pitchFamily="18" charset="0"/>
              </a:rPr>
              <a:t>n</a:t>
            </a:r>
            <a:r>
              <a:rPr lang="en-US" sz="1400" b="1" u="sng" spc="-10" dirty="0">
                <a:solidFill>
                  <a:srgbClr val="374051"/>
                </a:solidFill>
                <a:latin typeface="Times New Roman" panose="02020603050405020304" pitchFamily="18" charset="0"/>
                <a:cs typeface="Times New Roman" panose="02020603050405020304" pitchFamily="18" charset="0"/>
              </a:rPr>
              <a:t>s</a:t>
            </a:r>
            <a:r>
              <a:rPr lang="en-US" sz="1400" b="1" u="sng" spc="-5" dirty="0">
                <a:solidFill>
                  <a:srgbClr val="374051"/>
                </a:solidFill>
                <a:latin typeface="Times New Roman" panose="02020603050405020304" pitchFamily="18" charset="0"/>
                <a:cs typeface="Times New Roman" panose="02020603050405020304" pitchFamily="18" charset="0"/>
              </a:rPr>
              <a:t>train</a:t>
            </a:r>
            <a:r>
              <a:rPr lang="en-US" sz="1400" b="1" u="sng" dirty="0">
                <a:solidFill>
                  <a:srgbClr val="374051"/>
                </a:solidFill>
                <a:latin typeface="Times New Roman" panose="02020603050405020304" pitchFamily="18" charset="0"/>
                <a:cs typeface="Times New Roman" panose="02020603050405020304" pitchFamily="18" charset="0"/>
              </a:rPr>
              <a:t>t</a:t>
            </a:r>
            <a:r>
              <a:rPr lang="en-US" sz="1400" b="1" u="sng" spc="-5" dirty="0">
                <a:solidFill>
                  <a:srgbClr val="374051"/>
                </a:solidFill>
                <a:latin typeface="Times New Roman" panose="02020603050405020304" pitchFamily="18" charset="0"/>
                <a:cs typeface="Times New Roman" panose="02020603050405020304" pitchFamily="18" charset="0"/>
              </a:rPr>
              <a:t>s:</a:t>
            </a:r>
            <a:r>
              <a:rPr lang="en-US" sz="1400" b="1" u="sng" spc="25" dirty="0">
                <a:solidFill>
                  <a:srgbClr val="374051"/>
                </a:solidFill>
                <a:latin typeface="Times New Roman" panose="02020603050405020304" pitchFamily="18" charset="0"/>
                <a:cs typeface="Times New Roman" panose="02020603050405020304" pitchFamily="18" charset="0"/>
              </a:rPr>
              <a:t>  </a:t>
            </a:r>
            <a:r>
              <a:rPr lang="en-US" sz="1400" spc="-20" dirty="0">
                <a:solidFill>
                  <a:srgbClr val="374051"/>
                </a:solidFill>
                <a:latin typeface="Times New Roman" panose="02020603050405020304" pitchFamily="18" charset="0"/>
                <a:cs typeface="Times New Roman" panose="02020603050405020304" pitchFamily="18" charset="0"/>
              </a:rPr>
              <a:t>T</a:t>
            </a:r>
            <a:r>
              <a:rPr lang="en-US" sz="1400" spc="-10" dirty="0">
                <a:solidFill>
                  <a:srgbClr val="374051"/>
                </a:solidFill>
                <a:latin typeface="Times New Roman" panose="02020603050405020304" pitchFamily="18" charset="0"/>
                <a:cs typeface="Times New Roman" panose="02020603050405020304" pitchFamily="18" charset="0"/>
              </a:rPr>
              <a:t>he</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dirty="0">
                <a:solidFill>
                  <a:srgbClr val="374051"/>
                </a:solidFill>
                <a:latin typeface="Times New Roman" panose="02020603050405020304" pitchFamily="18" charset="0"/>
                <a:cs typeface="Times New Roman" panose="02020603050405020304" pitchFamily="18" charset="0"/>
              </a:rPr>
              <a:t>b</a:t>
            </a:r>
            <a:r>
              <a:rPr lang="en-US" sz="1400" spc="-10" dirty="0">
                <a:solidFill>
                  <a:srgbClr val="374051"/>
                </a:solidFill>
                <a:latin typeface="Times New Roman" panose="02020603050405020304" pitchFamily="18" charset="0"/>
                <a:cs typeface="Times New Roman" panose="02020603050405020304" pitchFamily="18" charset="0"/>
              </a:rPr>
              <a:t>log</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5" dirty="0">
                <a:solidFill>
                  <a:srgbClr val="374051"/>
                </a:solidFill>
                <a:latin typeface="Times New Roman" panose="02020603050405020304" pitchFamily="18" charset="0"/>
                <a:cs typeface="Times New Roman" panose="02020603050405020304" pitchFamily="18" charset="0"/>
              </a:rPr>
              <a:t>we</a:t>
            </a:r>
            <a:r>
              <a:rPr lang="en-US" sz="1400" dirty="0">
                <a:solidFill>
                  <a:srgbClr val="374051"/>
                </a:solidFill>
                <a:latin typeface="Times New Roman" panose="02020603050405020304" pitchFamily="18" charset="0"/>
                <a:cs typeface="Times New Roman" panose="02020603050405020304" pitchFamily="18" charset="0"/>
              </a:rPr>
              <a:t>bs</a:t>
            </a:r>
            <a:r>
              <a:rPr lang="en-US" sz="1400" spc="-10" dirty="0">
                <a:solidFill>
                  <a:srgbClr val="374051"/>
                </a:solidFill>
                <a:latin typeface="Times New Roman" panose="02020603050405020304" pitchFamily="18" charset="0"/>
                <a:cs typeface="Times New Roman" panose="02020603050405020304" pitchFamily="18" charset="0"/>
              </a:rPr>
              <a:t>ite</a:t>
            </a:r>
            <a:r>
              <a:rPr lang="en-US" sz="1400" spc="3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and</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application</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5" dirty="0">
                <a:solidFill>
                  <a:srgbClr val="374051"/>
                </a:solidFill>
                <a:latin typeface="Times New Roman" panose="02020603050405020304" pitchFamily="18" charset="0"/>
                <a:cs typeface="Times New Roman" panose="02020603050405020304" pitchFamily="18" charset="0"/>
              </a:rPr>
              <a:t>ma</a:t>
            </a:r>
            <a:r>
              <a:rPr lang="en-US" sz="1400" dirty="0">
                <a:solidFill>
                  <a:srgbClr val="374051"/>
                </a:solidFill>
                <a:latin typeface="Times New Roman" panose="02020603050405020304" pitchFamily="18" charset="0"/>
                <a:cs typeface="Times New Roman" panose="02020603050405020304" pitchFamily="18" charset="0"/>
              </a:rPr>
              <a:t>y</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be</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subje</a:t>
            </a:r>
            <a:r>
              <a:rPr lang="en-US" sz="1400" spc="-20" dirty="0">
                <a:solidFill>
                  <a:srgbClr val="374051"/>
                </a:solidFill>
                <a:latin typeface="Times New Roman" panose="02020603050405020304" pitchFamily="18" charset="0"/>
                <a:cs typeface="Times New Roman" panose="02020603050405020304" pitchFamily="18" charset="0"/>
              </a:rPr>
              <a:t>c</a:t>
            </a:r>
            <a:r>
              <a:rPr lang="en-US" sz="1400" spc="-5" dirty="0">
                <a:solidFill>
                  <a:srgbClr val="374051"/>
                </a:solidFill>
                <a:latin typeface="Times New Roman" panose="02020603050405020304" pitchFamily="18" charset="0"/>
                <a:cs typeface="Times New Roman" panose="02020603050405020304" pitchFamily="18" charset="0"/>
              </a:rPr>
              <a:t>t</a:t>
            </a:r>
            <a:r>
              <a:rPr lang="en-US" sz="1400" spc="35" dirty="0">
                <a:solidFill>
                  <a:srgbClr val="374051"/>
                </a:solidFill>
                <a:latin typeface="Times New Roman" panose="02020603050405020304" pitchFamily="18" charset="0"/>
                <a:cs typeface="Times New Roman" panose="02020603050405020304" pitchFamily="18" charset="0"/>
              </a:rPr>
              <a:t> </a:t>
            </a:r>
            <a:r>
              <a:rPr lang="en-US" sz="1400" spc="0" dirty="0">
                <a:solidFill>
                  <a:srgbClr val="374051"/>
                </a:solidFill>
                <a:latin typeface="Times New Roman" panose="02020603050405020304" pitchFamily="18" charset="0"/>
                <a:cs typeface="Times New Roman" panose="02020603050405020304" pitchFamily="18" charset="0"/>
              </a:rPr>
              <a:t>t</a:t>
            </a:r>
            <a:r>
              <a:rPr lang="en-US" sz="1400" spc="-10" dirty="0">
                <a:solidFill>
                  <a:srgbClr val="374051"/>
                </a:solidFill>
                <a:latin typeface="Times New Roman" panose="02020603050405020304" pitchFamily="18" charset="0"/>
                <a:cs typeface="Times New Roman" panose="02020603050405020304" pitchFamily="18" charset="0"/>
              </a:rPr>
              <a:t>o</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dirty="0">
                <a:solidFill>
                  <a:srgbClr val="374051"/>
                </a:solidFill>
                <a:latin typeface="Times New Roman" panose="02020603050405020304" pitchFamily="18" charset="0"/>
                <a:cs typeface="Times New Roman" panose="02020603050405020304" pitchFamily="18" charset="0"/>
              </a:rPr>
              <a:t>time </a:t>
            </a:r>
            <a:r>
              <a:rPr lang="en-US" sz="1400" spc="-10" dirty="0">
                <a:solidFill>
                  <a:srgbClr val="374051"/>
                </a:solidFill>
                <a:latin typeface="Times New Roman" panose="02020603050405020304" pitchFamily="18" charset="0"/>
                <a:cs typeface="Times New Roman" panose="02020603050405020304" pitchFamily="18" charset="0"/>
              </a:rPr>
              <a:t>co</a:t>
            </a:r>
            <a:r>
              <a:rPr lang="en-US" sz="1400" spc="-5" dirty="0">
                <a:solidFill>
                  <a:srgbClr val="374051"/>
                </a:solidFill>
                <a:latin typeface="Times New Roman" panose="02020603050405020304" pitchFamily="18" charset="0"/>
                <a:cs typeface="Times New Roman" panose="02020603050405020304" pitchFamily="18" charset="0"/>
              </a:rPr>
              <a:t>n</a:t>
            </a:r>
            <a:r>
              <a:rPr lang="en-US" sz="1400" spc="-10" dirty="0">
                <a:solidFill>
                  <a:srgbClr val="374051"/>
                </a:solidFill>
                <a:latin typeface="Times New Roman" panose="02020603050405020304" pitchFamily="18" charset="0"/>
                <a:cs typeface="Times New Roman" panose="02020603050405020304" pitchFamily="18" charset="0"/>
              </a:rPr>
              <a:t>s</a:t>
            </a:r>
            <a:r>
              <a:rPr lang="en-US" sz="1400" spc="-5" dirty="0">
                <a:solidFill>
                  <a:srgbClr val="374051"/>
                </a:solidFill>
                <a:latin typeface="Times New Roman" panose="02020603050405020304" pitchFamily="18" charset="0"/>
                <a:cs typeface="Times New Roman" panose="02020603050405020304" pitchFamily="18" charset="0"/>
              </a:rPr>
              <a:t>train</a:t>
            </a:r>
            <a:r>
              <a:rPr lang="en-US" sz="1400" dirty="0">
                <a:solidFill>
                  <a:srgbClr val="374051"/>
                </a:solidFill>
                <a:latin typeface="Times New Roman" panose="02020603050405020304" pitchFamily="18" charset="0"/>
                <a:cs typeface="Times New Roman" panose="02020603050405020304" pitchFamily="18" charset="0"/>
              </a:rPr>
              <a:t>t</a:t>
            </a:r>
            <a:r>
              <a:rPr lang="en-US" sz="1400" spc="-5" dirty="0">
                <a:solidFill>
                  <a:srgbClr val="374051"/>
                </a:solidFill>
                <a:latin typeface="Times New Roman" panose="02020603050405020304" pitchFamily="18" charset="0"/>
                <a:cs typeface="Times New Roman" panose="02020603050405020304" pitchFamily="18" charset="0"/>
              </a:rPr>
              <a:t>s,</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such</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dirty="0">
                <a:solidFill>
                  <a:srgbClr val="374051"/>
                </a:solidFill>
                <a:latin typeface="Times New Roman" panose="02020603050405020304" pitchFamily="18" charset="0"/>
                <a:cs typeface="Times New Roman" panose="02020603050405020304" pitchFamily="18" charset="0"/>
              </a:rPr>
              <a:t>as</a:t>
            </a:r>
            <a:r>
              <a:rPr lang="en-US" sz="1400" spc="1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dirty="0">
                <a:solidFill>
                  <a:srgbClr val="374051"/>
                </a:solidFill>
                <a:latin typeface="Times New Roman" panose="02020603050405020304" pitchFamily="18" charset="0"/>
                <a:cs typeface="Times New Roman" panose="02020603050405020304" pitchFamily="18" charset="0"/>
              </a:rPr>
              <a:t>d</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spc="-10" dirty="0">
                <a:solidFill>
                  <a:srgbClr val="374051"/>
                </a:solidFill>
                <a:latin typeface="Times New Roman" panose="02020603050405020304" pitchFamily="18" charset="0"/>
                <a:cs typeface="Times New Roman" panose="02020603050405020304" pitchFamily="18" charset="0"/>
              </a:rPr>
              <a:t>adline</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spc="-5" dirty="0">
                <a:solidFill>
                  <a:srgbClr val="374051"/>
                </a:solidFill>
                <a:latin typeface="Times New Roman" panose="02020603050405020304" pitchFamily="18" charset="0"/>
                <a:cs typeface="Times New Roman" panose="02020603050405020304" pitchFamily="18" charset="0"/>
              </a:rPr>
              <a:t>for</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launch</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or</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dirty="0">
                <a:solidFill>
                  <a:srgbClr val="374051"/>
                </a:solidFill>
                <a:latin typeface="Times New Roman" panose="02020603050405020304" pitchFamily="18" charset="0"/>
                <a:cs typeface="Times New Roman" panose="02020603050405020304" pitchFamily="18" charset="0"/>
              </a:rPr>
              <a:t>tim</a:t>
            </a:r>
            <a:r>
              <a:rPr lang="en-US" sz="1400" spc="-10" dirty="0">
                <a:solidFill>
                  <a:srgbClr val="374051"/>
                </a:solidFill>
                <a:latin typeface="Times New Roman" panose="02020603050405020304" pitchFamily="18" charset="0"/>
                <a:cs typeface="Times New Roman" panose="02020603050405020304" pitchFamily="18" charset="0"/>
              </a:rPr>
              <a:t>e</a:t>
            </a:r>
            <a:r>
              <a:rPr lang="en-US" sz="1400" spc="-5" dirty="0">
                <a:solidFill>
                  <a:srgbClr val="374051"/>
                </a:solidFill>
                <a:latin typeface="Times New Roman" panose="02020603050405020304" pitchFamily="18" charset="0"/>
                <a:cs typeface="Times New Roman" panose="02020603050405020304" pitchFamily="18" charset="0"/>
              </a:rPr>
              <a:t>li</a:t>
            </a:r>
            <a:r>
              <a:rPr lang="en-US" sz="1400" spc="-10" dirty="0">
                <a:solidFill>
                  <a:srgbClr val="374051"/>
                </a:solidFill>
                <a:latin typeface="Times New Roman" panose="02020603050405020304" pitchFamily="18" charset="0"/>
                <a:cs typeface="Times New Roman" panose="02020603050405020304" pitchFamily="18" charset="0"/>
              </a:rPr>
              <a:t>ne</a:t>
            </a:r>
            <a:r>
              <a:rPr lang="en-US" sz="1400" spc="30" dirty="0">
                <a:solidFill>
                  <a:srgbClr val="374051"/>
                </a:solidFill>
                <a:latin typeface="Times New Roman" panose="02020603050405020304" pitchFamily="18" charset="0"/>
                <a:cs typeface="Times New Roman" panose="02020603050405020304" pitchFamily="18" charset="0"/>
              </a:rPr>
              <a:t> </a:t>
            </a:r>
            <a:r>
              <a:rPr lang="en-US" sz="1400" spc="-5" dirty="0">
                <a:solidFill>
                  <a:srgbClr val="374051"/>
                </a:solidFill>
                <a:latin typeface="Times New Roman" panose="02020603050405020304" pitchFamily="18" charset="0"/>
                <a:cs typeface="Times New Roman" panose="02020603050405020304" pitchFamily="18" charset="0"/>
              </a:rPr>
              <a:t>for</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updates</a:t>
            </a:r>
            <a:r>
              <a:rPr lang="en-US" sz="1400" spc="1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and</a:t>
            </a:r>
            <a:r>
              <a:rPr lang="en-US" sz="1400" spc="-5" dirty="0">
                <a:solidFill>
                  <a:srgbClr val="374051"/>
                </a:solidFill>
                <a:latin typeface="Times New Roman" panose="02020603050405020304" pitchFamily="18" charset="0"/>
                <a:cs typeface="Times New Roman" panose="02020603050405020304" pitchFamily="18" charset="0"/>
              </a:rPr>
              <a:t> </a:t>
            </a:r>
            <a:r>
              <a:rPr lang="en-US" sz="1400" spc="-15" dirty="0">
                <a:solidFill>
                  <a:srgbClr val="374051"/>
                </a:solidFill>
                <a:latin typeface="Times New Roman" panose="02020603050405020304" pitchFamily="18" charset="0"/>
                <a:cs typeface="Times New Roman" panose="02020603050405020304" pitchFamily="18" charset="0"/>
              </a:rPr>
              <a:t>mainte</a:t>
            </a:r>
            <a:r>
              <a:rPr lang="en-US" sz="1400" spc="-5" dirty="0">
                <a:solidFill>
                  <a:srgbClr val="374051"/>
                </a:solidFill>
                <a:latin typeface="Times New Roman" panose="02020603050405020304" pitchFamily="18" charset="0"/>
                <a:cs typeface="Times New Roman" panose="02020603050405020304" pitchFamily="18" charset="0"/>
              </a:rPr>
              <a:t>n</a:t>
            </a:r>
            <a:r>
              <a:rPr lang="en-US" sz="1400" spc="-10" dirty="0">
                <a:solidFill>
                  <a:srgbClr val="374051"/>
                </a:solidFill>
                <a:latin typeface="Times New Roman" panose="02020603050405020304" pitchFamily="18" charset="0"/>
                <a:cs typeface="Times New Roman" panose="02020603050405020304" pitchFamily="18" charset="0"/>
              </a:rPr>
              <a:t>anc</a:t>
            </a:r>
            <a:r>
              <a:rPr lang="en-US" sz="1400" spc="-20" dirty="0">
                <a:solidFill>
                  <a:srgbClr val="374051"/>
                </a:solidFill>
                <a:latin typeface="Times New Roman" panose="02020603050405020304" pitchFamily="18" charset="0"/>
                <a:cs typeface="Times New Roman" panose="02020603050405020304" pitchFamily="18" charset="0"/>
              </a:rPr>
              <a:t>e</a:t>
            </a:r>
            <a:r>
              <a:rPr lang="en-US" sz="1400" spc="-5" dirty="0">
                <a:solidFill>
                  <a:srgbClr val="374051"/>
                </a:solidFill>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marL="240665" marR="58419" indent="-227965">
              <a:lnSpc>
                <a:spcPct val="110800"/>
              </a:lnSpc>
              <a:buClr>
                <a:srgbClr val="374051"/>
              </a:buClr>
              <a:buFont typeface="Segoe UI"/>
              <a:buAutoNum type="arabicPeriod"/>
              <a:tabLst>
                <a:tab pos="241300" algn="l"/>
              </a:tabLst>
            </a:pPr>
            <a:r>
              <a:rPr lang="en-US" sz="1400" b="1" u="sng" spc="-5" dirty="0">
                <a:solidFill>
                  <a:srgbClr val="374051"/>
                </a:solidFill>
                <a:latin typeface="Times New Roman" panose="02020603050405020304" pitchFamily="18" charset="0"/>
                <a:cs typeface="Times New Roman" panose="02020603050405020304" pitchFamily="18" charset="0"/>
              </a:rPr>
              <a:t>B</a:t>
            </a:r>
            <a:r>
              <a:rPr lang="en-US" sz="1400" b="1" u="sng" spc="-10" dirty="0">
                <a:solidFill>
                  <a:srgbClr val="374051"/>
                </a:solidFill>
                <a:latin typeface="Times New Roman" panose="02020603050405020304" pitchFamily="18" charset="0"/>
                <a:cs typeface="Times New Roman" panose="02020603050405020304" pitchFamily="18" charset="0"/>
              </a:rPr>
              <a:t>udget</a:t>
            </a:r>
            <a:r>
              <a:rPr lang="en-US" sz="1400" b="1" u="sng" spc="20" dirty="0">
                <a:solidFill>
                  <a:srgbClr val="374051"/>
                </a:solidFill>
                <a:latin typeface="Times New Roman" panose="02020603050405020304" pitchFamily="18" charset="0"/>
                <a:cs typeface="Times New Roman" panose="02020603050405020304" pitchFamily="18" charset="0"/>
              </a:rPr>
              <a:t> </a:t>
            </a:r>
            <a:r>
              <a:rPr lang="en-US" sz="1400" b="1" u="sng" spc="-10" dirty="0">
                <a:solidFill>
                  <a:srgbClr val="374051"/>
                </a:solidFill>
                <a:latin typeface="Times New Roman" panose="02020603050405020304" pitchFamily="18" charset="0"/>
                <a:cs typeface="Times New Roman" panose="02020603050405020304" pitchFamily="18" charset="0"/>
              </a:rPr>
              <a:t>co</a:t>
            </a:r>
            <a:r>
              <a:rPr lang="en-US" sz="1400" b="1" u="sng" spc="-5" dirty="0">
                <a:solidFill>
                  <a:srgbClr val="374051"/>
                </a:solidFill>
                <a:latin typeface="Times New Roman" panose="02020603050405020304" pitchFamily="18" charset="0"/>
                <a:cs typeface="Times New Roman" panose="02020603050405020304" pitchFamily="18" charset="0"/>
              </a:rPr>
              <a:t>n</a:t>
            </a:r>
            <a:r>
              <a:rPr lang="en-US" sz="1400" b="1" u="sng" spc="-10" dirty="0">
                <a:solidFill>
                  <a:srgbClr val="374051"/>
                </a:solidFill>
                <a:latin typeface="Times New Roman" panose="02020603050405020304" pitchFamily="18" charset="0"/>
                <a:cs typeface="Times New Roman" panose="02020603050405020304" pitchFamily="18" charset="0"/>
              </a:rPr>
              <a:t>s</a:t>
            </a:r>
            <a:r>
              <a:rPr lang="en-US" sz="1400" b="1" u="sng" spc="-5" dirty="0">
                <a:solidFill>
                  <a:srgbClr val="374051"/>
                </a:solidFill>
                <a:latin typeface="Times New Roman" panose="02020603050405020304" pitchFamily="18" charset="0"/>
                <a:cs typeface="Times New Roman" panose="02020603050405020304" pitchFamily="18" charset="0"/>
              </a:rPr>
              <a:t>train</a:t>
            </a:r>
            <a:r>
              <a:rPr lang="en-US" sz="1400" b="1" u="sng" dirty="0">
                <a:solidFill>
                  <a:srgbClr val="374051"/>
                </a:solidFill>
                <a:latin typeface="Times New Roman" panose="02020603050405020304" pitchFamily="18" charset="0"/>
                <a:cs typeface="Times New Roman" panose="02020603050405020304" pitchFamily="18" charset="0"/>
              </a:rPr>
              <a:t>t</a:t>
            </a:r>
            <a:r>
              <a:rPr lang="en-US" sz="1400" b="1" u="sng" spc="-5" dirty="0">
                <a:solidFill>
                  <a:srgbClr val="374051"/>
                </a:solidFill>
                <a:latin typeface="Times New Roman" panose="02020603050405020304" pitchFamily="18" charset="0"/>
                <a:cs typeface="Times New Roman" panose="02020603050405020304" pitchFamily="18" charset="0"/>
              </a:rPr>
              <a:t>s:</a:t>
            </a:r>
            <a:r>
              <a:rPr lang="en-US" sz="1400" b="1" u="sng" spc="25" dirty="0">
                <a:solidFill>
                  <a:srgbClr val="374051"/>
                </a:solidFill>
                <a:latin typeface="Times New Roman" panose="02020603050405020304" pitchFamily="18" charset="0"/>
                <a:cs typeface="Times New Roman" panose="02020603050405020304" pitchFamily="18" charset="0"/>
              </a:rPr>
              <a:t> </a:t>
            </a:r>
            <a:r>
              <a:rPr lang="en-US" sz="1400" spc="-20" dirty="0">
                <a:solidFill>
                  <a:srgbClr val="374051"/>
                </a:solidFill>
                <a:latin typeface="Times New Roman" panose="02020603050405020304" pitchFamily="18" charset="0"/>
                <a:cs typeface="Times New Roman" panose="02020603050405020304" pitchFamily="18" charset="0"/>
              </a:rPr>
              <a:t>T</a:t>
            </a:r>
            <a:r>
              <a:rPr lang="en-US" sz="1400" spc="-10" dirty="0">
                <a:solidFill>
                  <a:srgbClr val="374051"/>
                </a:solidFill>
                <a:latin typeface="Times New Roman" panose="02020603050405020304" pitchFamily="18" charset="0"/>
                <a:cs typeface="Times New Roman" panose="02020603050405020304" pitchFamily="18" charset="0"/>
              </a:rPr>
              <a:t>he</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dev</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spc="-5" dirty="0">
                <a:solidFill>
                  <a:srgbClr val="374051"/>
                </a:solidFill>
                <a:latin typeface="Times New Roman" panose="02020603050405020304" pitchFamily="18" charset="0"/>
                <a:cs typeface="Times New Roman" panose="02020603050405020304" pitchFamily="18" charset="0"/>
              </a:rPr>
              <a:t>lo</a:t>
            </a:r>
            <a:r>
              <a:rPr lang="en-US" sz="1400" dirty="0">
                <a:solidFill>
                  <a:srgbClr val="374051"/>
                </a:solidFill>
                <a:latin typeface="Times New Roman" panose="02020603050405020304" pitchFamily="18" charset="0"/>
                <a:cs typeface="Times New Roman" panose="02020603050405020304" pitchFamily="18" charset="0"/>
              </a:rPr>
              <a:t>p</a:t>
            </a:r>
            <a:r>
              <a:rPr lang="en-US" sz="1400" spc="-5" dirty="0">
                <a:solidFill>
                  <a:srgbClr val="374051"/>
                </a:solidFill>
                <a:latin typeface="Times New Roman" panose="02020603050405020304" pitchFamily="18" charset="0"/>
                <a:cs typeface="Times New Roman" panose="02020603050405020304" pitchFamily="18" charset="0"/>
              </a:rPr>
              <a:t>me</a:t>
            </a:r>
            <a:r>
              <a:rPr lang="en-US" sz="1400" spc="-10" dirty="0">
                <a:solidFill>
                  <a:srgbClr val="374051"/>
                </a:solidFill>
                <a:latin typeface="Times New Roman" panose="02020603050405020304" pitchFamily="18" charset="0"/>
                <a:cs typeface="Times New Roman" panose="02020603050405020304" pitchFamily="18" charset="0"/>
              </a:rPr>
              <a:t>nt</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and</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5" dirty="0">
                <a:solidFill>
                  <a:srgbClr val="374051"/>
                </a:solidFill>
                <a:latin typeface="Times New Roman" panose="02020603050405020304" pitchFamily="18" charset="0"/>
                <a:cs typeface="Times New Roman" panose="02020603050405020304" pitchFamily="18" charset="0"/>
              </a:rPr>
              <a:t>m</a:t>
            </a:r>
            <a:r>
              <a:rPr lang="en-US" sz="1400" spc="10" dirty="0">
                <a:solidFill>
                  <a:srgbClr val="374051"/>
                </a:solidFill>
                <a:latin typeface="Times New Roman" panose="02020603050405020304" pitchFamily="18" charset="0"/>
                <a:cs typeface="Times New Roman" panose="02020603050405020304" pitchFamily="18" charset="0"/>
              </a:rPr>
              <a:t>a</a:t>
            </a:r>
            <a:r>
              <a:rPr lang="en-US" sz="1400" spc="-10" dirty="0">
                <a:solidFill>
                  <a:srgbClr val="374051"/>
                </a:solidFill>
                <a:latin typeface="Times New Roman" panose="02020603050405020304" pitchFamily="18" charset="0"/>
                <a:cs typeface="Times New Roman" panose="02020603050405020304" pitchFamily="18" charset="0"/>
              </a:rPr>
              <a:t>in</a:t>
            </a:r>
            <a:r>
              <a:rPr lang="en-US" sz="1400" spc="-5" dirty="0">
                <a:solidFill>
                  <a:srgbClr val="374051"/>
                </a:solidFill>
                <a:latin typeface="Times New Roman" panose="02020603050405020304" pitchFamily="18" charset="0"/>
                <a:cs typeface="Times New Roman" panose="02020603050405020304" pitchFamily="18" charset="0"/>
              </a:rPr>
              <a:t>t</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spc="-10" dirty="0">
                <a:solidFill>
                  <a:srgbClr val="374051"/>
                </a:solidFill>
                <a:latin typeface="Times New Roman" panose="02020603050405020304" pitchFamily="18" charset="0"/>
                <a:cs typeface="Times New Roman" panose="02020603050405020304" pitchFamily="18" charset="0"/>
              </a:rPr>
              <a:t>nance</a:t>
            </a:r>
            <a:r>
              <a:rPr lang="en-US" sz="1400" spc="1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of</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the</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dirty="0">
                <a:solidFill>
                  <a:srgbClr val="374051"/>
                </a:solidFill>
                <a:latin typeface="Times New Roman" panose="02020603050405020304" pitchFamily="18" charset="0"/>
                <a:cs typeface="Times New Roman" panose="02020603050405020304" pitchFamily="18" charset="0"/>
              </a:rPr>
              <a:t>blo</a:t>
            </a:r>
            <a:r>
              <a:rPr lang="en-US" sz="1400" spc="-10" dirty="0">
                <a:solidFill>
                  <a:srgbClr val="374051"/>
                </a:solidFill>
                <a:latin typeface="Times New Roman" panose="02020603050405020304" pitchFamily="18" charset="0"/>
                <a:cs typeface="Times New Roman" panose="02020603050405020304" pitchFamily="18" charset="0"/>
              </a:rPr>
              <a:t>g</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20" dirty="0">
                <a:solidFill>
                  <a:srgbClr val="374051"/>
                </a:solidFill>
                <a:latin typeface="Times New Roman" panose="02020603050405020304" pitchFamily="18" charset="0"/>
                <a:cs typeface="Times New Roman" panose="02020603050405020304" pitchFamily="18" charset="0"/>
              </a:rPr>
              <a:t>w</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dirty="0">
                <a:solidFill>
                  <a:srgbClr val="374051"/>
                </a:solidFill>
                <a:latin typeface="Times New Roman" panose="02020603050405020304" pitchFamily="18" charset="0"/>
                <a:cs typeface="Times New Roman" panose="02020603050405020304" pitchFamily="18" charset="0"/>
              </a:rPr>
              <a:t>bs</a:t>
            </a:r>
            <a:r>
              <a:rPr lang="en-US" sz="1400" spc="-10" dirty="0">
                <a:solidFill>
                  <a:srgbClr val="374051"/>
                </a:solidFill>
                <a:latin typeface="Times New Roman" panose="02020603050405020304" pitchFamily="18" charset="0"/>
                <a:cs typeface="Times New Roman" panose="02020603050405020304" pitchFamily="18" charset="0"/>
              </a:rPr>
              <a:t>ite</a:t>
            </a:r>
            <a:r>
              <a:rPr lang="en-US" sz="1400" spc="-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and</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appli</a:t>
            </a:r>
            <a:r>
              <a:rPr lang="en-US" sz="1400" spc="-20" dirty="0">
                <a:solidFill>
                  <a:srgbClr val="374051"/>
                </a:solidFill>
                <a:latin typeface="Times New Roman" panose="02020603050405020304" pitchFamily="18" charset="0"/>
                <a:cs typeface="Times New Roman" panose="02020603050405020304" pitchFamily="18" charset="0"/>
              </a:rPr>
              <a:t>c</a:t>
            </a:r>
            <a:r>
              <a:rPr lang="en-US" sz="1400" spc="-5" dirty="0">
                <a:solidFill>
                  <a:srgbClr val="374051"/>
                </a:solidFill>
                <a:latin typeface="Times New Roman" panose="02020603050405020304" pitchFamily="18" charset="0"/>
                <a:cs typeface="Times New Roman" panose="02020603050405020304" pitchFamily="18" charset="0"/>
              </a:rPr>
              <a:t>atio</a:t>
            </a:r>
            <a:r>
              <a:rPr lang="en-US" sz="1400" spc="-10" dirty="0">
                <a:solidFill>
                  <a:srgbClr val="374051"/>
                </a:solidFill>
                <a:latin typeface="Times New Roman" panose="02020603050405020304" pitchFamily="18" charset="0"/>
                <a:cs typeface="Times New Roman" panose="02020603050405020304" pitchFamily="18" charset="0"/>
              </a:rPr>
              <a:t>n</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5" dirty="0">
                <a:solidFill>
                  <a:srgbClr val="374051"/>
                </a:solidFill>
                <a:latin typeface="Times New Roman" panose="02020603050405020304" pitchFamily="18" charset="0"/>
                <a:cs typeface="Times New Roman" panose="02020603050405020304" pitchFamily="18" charset="0"/>
              </a:rPr>
              <a:t>ma</a:t>
            </a:r>
            <a:r>
              <a:rPr lang="en-US" sz="1400" dirty="0">
                <a:solidFill>
                  <a:srgbClr val="374051"/>
                </a:solidFill>
                <a:latin typeface="Times New Roman" panose="02020603050405020304" pitchFamily="18" charset="0"/>
                <a:cs typeface="Times New Roman" panose="02020603050405020304" pitchFamily="18" charset="0"/>
              </a:rPr>
              <a:t>y</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be</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co</a:t>
            </a:r>
            <a:r>
              <a:rPr lang="en-US" sz="1400" spc="-5" dirty="0">
                <a:solidFill>
                  <a:srgbClr val="374051"/>
                </a:solidFill>
                <a:latin typeface="Times New Roman" panose="02020603050405020304" pitchFamily="18" charset="0"/>
                <a:cs typeface="Times New Roman" panose="02020603050405020304" pitchFamily="18" charset="0"/>
              </a:rPr>
              <a:t>n</a:t>
            </a:r>
            <a:r>
              <a:rPr lang="en-US" sz="1400" spc="-10" dirty="0">
                <a:solidFill>
                  <a:srgbClr val="374051"/>
                </a:solidFill>
                <a:latin typeface="Times New Roman" panose="02020603050405020304" pitchFamily="18" charset="0"/>
                <a:cs typeface="Times New Roman" panose="02020603050405020304" pitchFamily="18" charset="0"/>
              </a:rPr>
              <a:t>s</a:t>
            </a:r>
            <a:r>
              <a:rPr lang="en-US" sz="1400" spc="-5" dirty="0">
                <a:solidFill>
                  <a:srgbClr val="374051"/>
                </a:solidFill>
                <a:latin typeface="Times New Roman" panose="02020603050405020304" pitchFamily="18" charset="0"/>
                <a:cs typeface="Times New Roman" panose="02020603050405020304" pitchFamily="18" charset="0"/>
              </a:rPr>
              <a:t>train</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spc="-10" dirty="0">
                <a:solidFill>
                  <a:srgbClr val="374051"/>
                </a:solidFill>
                <a:latin typeface="Times New Roman" panose="02020603050405020304" pitchFamily="18" charset="0"/>
                <a:cs typeface="Times New Roman" panose="02020603050405020304" pitchFamily="18" charset="0"/>
              </a:rPr>
              <a:t>d</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by</a:t>
            </a:r>
            <a:r>
              <a:rPr lang="en-US" sz="1400" spc="1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ava</a:t>
            </a:r>
            <a:r>
              <a:rPr lang="en-US" sz="1400" spc="-5" dirty="0">
                <a:solidFill>
                  <a:srgbClr val="374051"/>
                </a:solidFill>
                <a:latin typeface="Times New Roman" panose="02020603050405020304" pitchFamily="18" charset="0"/>
                <a:cs typeface="Times New Roman" panose="02020603050405020304" pitchFamily="18" charset="0"/>
              </a:rPr>
              <a:t>il</a:t>
            </a:r>
            <a:r>
              <a:rPr lang="en-US" sz="1400" dirty="0">
                <a:solidFill>
                  <a:srgbClr val="374051"/>
                </a:solidFill>
                <a:latin typeface="Times New Roman" panose="02020603050405020304" pitchFamily="18" charset="0"/>
                <a:cs typeface="Times New Roman" panose="02020603050405020304" pitchFamily="18" charset="0"/>
              </a:rPr>
              <a:t>able</a:t>
            </a:r>
            <a:r>
              <a:rPr lang="en-US" sz="1400" spc="1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re</a:t>
            </a:r>
            <a:r>
              <a:rPr lang="en-US" sz="1400" spc="-15" dirty="0">
                <a:solidFill>
                  <a:srgbClr val="374051"/>
                </a:solidFill>
                <a:latin typeface="Times New Roman" panose="02020603050405020304" pitchFamily="18" charset="0"/>
                <a:cs typeface="Times New Roman" panose="02020603050405020304" pitchFamily="18" charset="0"/>
              </a:rPr>
              <a:t>s</a:t>
            </a:r>
            <a:r>
              <a:rPr lang="en-US" sz="1400" spc="-10" dirty="0">
                <a:solidFill>
                  <a:srgbClr val="374051"/>
                </a:solidFill>
                <a:latin typeface="Times New Roman" panose="02020603050405020304" pitchFamily="18" charset="0"/>
                <a:cs typeface="Times New Roman" panose="02020603050405020304" pitchFamily="18" charset="0"/>
              </a:rPr>
              <a:t>ourc</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spc="-10" dirty="0">
                <a:solidFill>
                  <a:srgbClr val="374051"/>
                </a:solidFill>
                <a:latin typeface="Times New Roman" panose="02020603050405020304" pitchFamily="18" charset="0"/>
                <a:cs typeface="Times New Roman" panose="02020603050405020304" pitchFamily="18" charset="0"/>
              </a:rPr>
              <a:t>s</a:t>
            </a:r>
            <a:r>
              <a:rPr lang="en-US" sz="1400" spc="-5" dirty="0">
                <a:solidFill>
                  <a:srgbClr val="374051"/>
                </a:solidFill>
                <a:latin typeface="Times New Roman" panose="02020603050405020304" pitchFamily="18" charset="0"/>
                <a:cs typeface="Times New Roman" panose="02020603050405020304" pitchFamily="18" charset="0"/>
              </a:rPr>
              <a:t>,</a:t>
            </a:r>
            <a:r>
              <a:rPr lang="en-US" sz="1400" spc="3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such</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dirty="0">
                <a:solidFill>
                  <a:srgbClr val="374051"/>
                </a:solidFill>
                <a:latin typeface="Times New Roman" panose="02020603050405020304" pitchFamily="18" charset="0"/>
                <a:cs typeface="Times New Roman" panose="02020603050405020304" pitchFamily="18" charset="0"/>
              </a:rPr>
              <a:t>as</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b</a:t>
            </a:r>
            <a:r>
              <a:rPr lang="en-US" sz="1400" spc="-5" dirty="0">
                <a:solidFill>
                  <a:srgbClr val="374051"/>
                </a:solidFill>
                <a:latin typeface="Times New Roman" panose="02020603050405020304" pitchFamily="18" charset="0"/>
                <a:cs typeface="Times New Roman" panose="02020603050405020304" pitchFamily="18" charset="0"/>
              </a:rPr>
              <a:t>u</a:t>
            </a:r>
            <a:r>
              <a:rPr lang="en-US" sz="1400" spc="-10" dirty="0">
                <a:solidFill>
                  <a:srgbClr val="374051"/>
                </a:solidFill>
                <a:latin typeface="Times New Roman" panose="02020603050405020304" pitchFamily="18" charset="0"/>
                <a:cs typeface="Times New Roman" panose="02020603050405020304" pitchFamily="18" charset="0"/>
              </a:rPr>
              <a:t>dget</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or</a:t>
            </a:r>
            <a:r>
              <a:rPr lang="en-US" sz="1400" spc="-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personnel.</a:t>
            </a:r>
            <a:endParaRPr lang="en-US" sz="1400" dirty="0">
              <a:latin typeface="Times New Roman" panose="02020603050405020304" pitchFamily="18" charset="0"/>
              <a:cs typeface="Times New Roman" panose="02020603050405020304" pitchFamily="18" charset="0"/>
            </a:endParaRPr>
          </a:p>
          <a:p>
            <a:pPr marL="240665" marR="8255" indent="-227965">
              <a:lnSpc>
                <a:spcPct val="110800"/>
              </a:lnSpc>
              <a:buClr>
                <a:srgbClr val="374051"/>
              </a:buClr>
              <a:buFont typeface="Segoe UI"/>
              <a:buAutoNum type="arabicPeriod"/>
              <a:tabLst>
                <a:tab pos="241300" algn="l"/>
              </a:tabLst>
            </a:pPr>
            <a:r>
              <a:rPr lang="en-US" sz="1400" b="1" u="sng" spc="-10" dirty="0">
                <a:solidFill>
                  <a:srgbClr val="374051"/>
                </a:solidFill>
                <a:latin typeface="Times New Roman" panose="02020603050405020304" pitchFamily="18" charset="0"/>
                <a:cs typeface="Times New Roman" panose="02020603050405020304" pitchFamily="18" charset="0"/>
              </a:rPr>
              <a:t>L</a:t>
            </a:r>
            <a:r>
              <a:rPr lang="en-US" sz="1400" b="1" u="sng" spc="-15" dirty="0">
                <a:solidFill>
                  <a:srgbClr val="374051"/>
                </a:solidFill>
                <a:latin typeface="Times New Roman" panose="02020603050405020304" pitchFamily="18" charset="0"/>
                <a:cs typeface="Times New Roman" panose="02020603050405020304" pitchFamily="18" charset="0"/>
              </a:rPr>
              <a:t>e</a:t>
            </a:r>
            <a:r>
              <a:rPr lang="en-US" sz="1400" b="1" u="sng" spc="-10" dirty="0">
                <a:solidFill>
                  <a:srgbClr val="374051"/>
                </a:solidFill>
                <a:latin typeface="Times New Roman" panose="02020603050405020304" pitchFamily="18" charset="0"/>
                <a:cs typeface="Times New Roman" panose="02020603050405020304" pitchFamily="18" charset="0"/>
              </a:rPr>
              <a:t>gal</a:t>
            </a:r>
            <a:r>
              <a:rPr lang="en-US" sz="1400" b="1" u="sng" spc="20" dirty="0">
                <a:solidFill>
                  <a:srgbClr val="374051"/>
                </a:solidFill>
                <a:latin typeface="Times New Roman" panose="02020603050405020304" pitchFamily="18" charset="0"/>
                <a:cs typeface="Times New Roman" panose="02020603050405020304" pitchFamily="18" charset="0"/>
              </a:rPr>
              <a:t> </a:t>
            </a:r>
            <a:r>
              <a:rPr lang="en-US" sz="1400" b="1" u="sng" spc="-10" dirty="0">
                <a:solidFill>
                  <a:srgbClr val="374051"/>
                </a:solidFill>
                <a:latin typeface="Times New Roman" panose="02020603050405020304" pitchFamily="18" charset="0"/>
                <a:cs typeface="Times New Roman" panose="02020603050405020304" pitchFamily="18" charset="0"/>
              </a:rPr>
              <a:t>co</a:t>
            </a:r>
            <a:r>
              <a:rPr lang="en-US" sz="1400" b="1" u="sng" spc="-5" dirty="0">
                <a:solidFill>
                  <a:srgbClr val="374051"/>
                </a:solidFill>
                <a:latin typeface="Times New Roman" panose="02020603050405020304" pitchFamily="18" charset="0"/>
                <a:cs typeface="Times New Roman" panose="02020603050405020304" pitchFamily="18" charset="0"/>
              </a:rPr>
              <a:t>n</a:t>
            </a:r>
            <a:r>
              <a:rPr lang="en-US" sz="1400" b="1" u="sng" spc="-10" dirty="0">
                <a:solidFill>
                  <a:srgbClr val="374051"/>
                </a:solidFill>
                <a:latin typeface="Times New Roman" panose="02020603050405020304" pitchFamily="18" charset="0"/>
                <a:cs typeface="Times New Roman" panose="02020603050405020304" pitchFamily="18" charset="0"/>
              </a:rPr>
              <a:t>s</a:t>
            </a:r>
            <a:r>
              <a:rPr lang="en-US" sz="1400" b="1" u="sng" spc="-5" dirty="0">
                <a:solidFill>
                  <a:srgbClr val="374051"/>
                </a:solidFill>
                <a:latin typeface="Times New Roman" panose="02020603050405020304" pitchFamily="18" charset="0"/>
                <a:cs typeface="Times New Roman" panose="02020603050405020304" pitchFamily="18" charset="0"/>
              </a:rPr>
              <a:t>train</a:t>
            </a:r>
            <a:r>
              <a:rPr lang="en-US" sz="1400" b="1" u="sng" dirty="0">
                <a:solidFill>
                  <a:srgbClr val="374051"/>
                </a:solidFill>
                <a:latin typeface="Times New Roman" panose="02020603050405020304" pitchFamily="18" charset="0"/>
                <a:cs typeface="Times New Roman" panose="02020603050405020304" pitchFamily="18" charset="0"/>
              </a:rPr>
              <a:t>t</a:t>
            </a:r>
            <a:r>
              <a:rPr lang="en-US" sz="1400" b="1" u="sng" spc="-5" dirty="0">
                <a:solidFill>
                  <a:srgbClr val="374051"/>
                </a:solidFill>
                <a:latin typeface="Times New Roman" panose="02020603050405020304" pitchFamily="18" charset="0"/>
                <a:cs typeface="Times New Roman" panose="02020603050405020304" pitchFamily="18" charset="0"/>
              </a:rPr>
              <a:t>s:</a:t>
            </a:r>
            <a:r>
              <a:rPr lang="en-US" sz="1400" b="1" u="sng" spc="25" dirty="0">
                <a:solidFill>
                  <a:srgbClr val="374051"/>
                </a:solidFill>
                <a:latin typeface="Times New Roman" panose="02020603050405020304" pitchFamily="18" charset="0"/>
                <a:cs typeface="Times New Roman" panose="02020603050405020304" pitchFamily="18" charset="0"/>
              </a:rPr>
              <a:t> </a:t>
            </a:r>
            <a:r>
              <a:rPr lang="en-US" sz="1400" spc="-20" dirty="0">
                <a:solidFill>
                  <a:srgbClr val="374051"/>
                </a:solidFill>
                <a:latin typeface="Times New Roman" panose="02020603050405020304" pitchFamily="18" charset="0"/>
                <a:cs typeface="Times New Roman" panose="02020603050405020304" pitchFamily="18" charset="0"/>
              </a:rPr>
              <a:t>T</a:t>
            </a:r>
            <a:r>
              <a:rPr lang="en-US" sz="1400" spc="-10" dirty="0">
                <a:solidFill>
                  <a:srgbClr val="374051"/>
                </a:solidFill>
                <a:latin typeface="Times New Roman" panose="02020603050405020304" pitchFamily="18" charset="0"/>
                <a:cs typeface="Times New Roman" panose="02020603050405020304" pitchFamily="18" charset="0"/>
              </a:rPr>
              <a:t>he</a:t>
            </a:r>
            <a:r>
              <a:rPr lang="en-US" sz="1400" spc="30" dirty="0">
                <a:solidFill>
                  <a:srgbClr val="374051"/>
                </a:solidFill>
                <a:latin typeface="Times New Roman" panose="02020603050405020304" pitchFamily="18" charset="0"/>
                <a:cs typeface="Times New Roman" panose="02020603050405020304" pitchFamily="18" charset="0"/>
              </a:rPr>
              <a:t> </a:t>
            </a:r>
            <a:r>
              <a:rPr lang="en-US" sz="1400" dirty="0">
                <a:solidFill>
                  <a:srgbClr val="374051"/>
                </a:solidFill>
                <a:latin typeface="Times New Roman" panose="02020603050405020304" pitchFamily="18" charset="0"/>
                <a:cs typeface="Times New Roman" panose="02020603050405020304" pitchFamily="18" charset="0"/>
              </a:rPr>
              <a:t>blo</a:t>
            </a:r>
            <a:r>
              <a:rPr lang="en-US" sz="1400" spc="-10" dirty="0">
                <a:solidFill>
                  <a:srgbClr val="374051"/>
                </a:solidFill>
                <a:latin typeface="Times New Roman" panose="02020603050405020304" pitchFamily="18" charset="0"/>
                <a:cs typeface="Times New Roman" panose="02020603050405020304" pitchFamily="18" charset="0"/>
              </a:rPr>
              <a:t>g</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20" dirty="0">
                <a:solidFill>
                  <a:srgbClr val="374051"/>
                </a:solidFill>
                <a:latin typeface="Times New Roman" panose="02020603050405020304" pitchFamily="18" charset="0"/>
                <a:cs typeface="Times New Roman" panose="02020603050405020304" pitchFamily="18" charset="0"/>
              </a:rPr>
              <a:t>w</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dirty="0">
                <a:solidFill>
                  <a:srgbClr val="374051"/>
                </a:solidFill>
                <a:latin typeface="Times New Roman" panose="02020603050405020304" pitchFamily="18" charset="0"/>
                <a:cs typeface="Times New Roman" panose="02020603050405020304" pitchFamily="18" charset="0"/>
              </a:rPr>
              <a:t>bs</a:t>
            </a:r>
            <a:r>
              <a:rPr lang="en-US" sz="1400" spc="-10" dirty="0">
                <a:solidFill>
                  <a:srgbClr val="374051"/>
                </a:solidFill>
                <a:latin typeface="Times New Roman" panose="02020603050405020304" pitchFamily="18" charset="0"/>
                <a:cs typeface="Times New Roman" panose="02020603050405020304" pitchFamily="18" charset="0"/>
              </a:rPr>
              <a:t>ite</a:t>
            </a:r>
            <a:r>
              <a:rPr lang="en-US" sz="1400" spc="3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and</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appli</a:t>
            </a:r>
            <a:r>
              <a:rPr lang="en-US" sz="1400" spc="-20" dirty="0">
                <a:solidFill>
                  <a:srgbClr val="374051"/>
                </a:solidFill>
                <a:latin typeface="Times New Roman" panose="02020603050405020304" pitchFamily="18" charset="0"/>
                <a:cs typeface="Times New Roman" panose="02020603050405020304" pitchFamily="18" charset="0"/>
              </a:rPr>
              <a:t>c</a:t>
            </a:r>
            <a:r>
              <a:rPr lang="en-US" sz="1400" spc="-10" dirty="0">
                <a:solidFill>
                  <a:srgbClr val="374051"/>
                </a:solidFill>
                <a:latin typeface="Times New Roman" panose="02020603050405020304" pitchFamily="18" charset="0"/>
                <a:cs typeface="Times New Roman" panose="02020603050405020304" pitchFamily="18" charset="0"/>
              </a:rPr>
              <a:t>ation</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5" dirty="0">
                <a:solidFill>
                  <a:srgbClr val="374051"/>
                </a:solidFill>
                <a:latin typeface="Times New Roman" panose="02020603050405020304" pitchFamily="18" charset="0"/>
                <a:cs typeface="Times New Roman" panose="02020603050405020304" pitchFamily="18" charset="0"/>
              </a:rPr>
              <a:t>mus</a:t>
            </a:r>
            <a:r>
              <a:rPr lang="en-US" sz="1400" dirty="0">
                <a:solidFill>
                  <a:srgbClr val="374051"/>
                </a:solidFill>
                <a:latin typeface="Times New Roman" panose="02020603050405020304" pitchFamily="18" charset="0"/>
                <a:cs typeface="Times New Roman" panose="02020603050405020304" pitchFamily="18" charset="0"/>
              </a:rPr>
              <a:t>t</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dirty="0">
                <a:solidFill>
                  <a:srgbClr val="374051"/>
                </a:solidFill>
                <a:latin typeface="Times New Roman" panose="02020603050405020304" pitchFamily="18" charset="0"/>
                <a:cs typeface="Times New Roman" panose="02020603050405020304" pitchFamily="18" charset="0"/>
              </a:rPr>
              <a:t>comply</a:t>
            </a:r>
            <a:r>
              <a:rPr lang="en-US" sz="1400" spc="15" dirty="0">
                <a:solidFill>
                  <a:srgbClr val="374051"/>
                </a:solidFill>
                <a:latin typeface="Times New Roman" panose="02020603050405020304" pitchFamily="18" charset="0"/>
                <a:cs typeface="Times New Roman" panose="02020603050405020304" pitchFamily="18" charset="0"/>
              </a:rPr>
              <a:t> </a:t>
            </a:r>
            <a:r>
              <a:rPr lang="en-US" sz="1400" spc="-15" dirty="0">
                <a:solidFill>
                  <a:srgbClr val="374051"/>
                </a:solidFill>
                <a:latin typeface="Times New Roman" panose="02020603050405020304" pitchFamily="18" charset="0"/>
                <a:cs typeface="Times New Roman" panose="02020603050405020304" pitchFamily="18" charset="0"/>
              </a:rPr>
              <a:t>w</a:t>
            </a:r>
            <a:r>
              <a:rPr lang="en-US" sz="1400" spc="5" dirty="0">
                <a:solidFill>
                  <a:srgbClr val="374051"/>
                </a:solidFill>
                <a:latin typeface="Times New Roman" panose="02020603050405020304" pitchFamily="18" charset="0"/>
                <a:cs typeface="Times New Roman" panose="02020603050405020304" pitchFamily="18" charset="0"/>
              </a:rPr>
              <a:t>i</a:t>
            </a:r>
            <a:r>
              <a:rPr lang="en-US" sz="1400" spc="-10" dirty="0">
                <a:solidFill>
                  <a:srgbClr val="374051"/>
                </a:solidFill>
                <a:latin typeface="Times New Roman" panose="02020603050405020304" pitchFamily="18" charset="0"/>
                <a:cs typeface="Times New Roman" panose="02020603050405020304" pitchFamily="18" charset="0"/>
              </a:rPr>
              <a:t>th</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rel</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spc="-10" dirty="0">
                <a:solidFill>
                  <a:srgbClr val="374051"/>
                </a:solidFill>
                <a:latin typeface="Times New Roman" panose="02020603050405020304" pitchFamily="18" charset="0"/>
                <a:cs typeface="Times New Roman" panose="02020603050405020304" pitchFamily="18" charset="0"/>
              </a:rPr>
              <a:t>va</a:t>
            </a:r>
            <a:r>
              <a:rPr lang="en-US" sz="1400" spc="-5" dirty="0">
                <a:solidFill>
                  <a:srgbClr val="374051"/>
                </a:solidFill>
                <a:latin typeface="Times New Roman" panose="02020603050405020304" pitchFamily="18" charset="0"/>
                <a:cs typeface="Times New Roman" panose="02020603050405020304" pitchFamily="18" charset="0"/>
              </a:rPr>
              <a:t>nt </a:t>
            </a:r>
            <a:r>
              <a:rPr lang="en-US" sz="1400" spc="-15" dirty="0">
                <a:solidFill>
                  <a:srgbClr val="374051"/>
                </a:solidFill>
                <a:latin typeface="Times New Roman" panose="02020603050405020304" pitchFamily="18" charset="0"/>
                <a:cs typeface="Times New Roman" panose="02020603050405020304" pitchFamily="18" charset="0"/>
              </a:rPr>
              <a:t>law</a:t>
            </a:r>
            <a:r>
              <a:rPr lang="en-US" sz="1400" dirty="0">
                <a:solidFill>
                  <a:srgbClr val="374051"/>
                </a:solidFill>
                <a:latin typeface="Times New Roman" panose="02020603050405020304" pitchFamily="18" charset="0"/>
                <a:cs typeface="Times New Roman" panose="02020603050405020304" pitchFamily="18" charset="0"/>
              </a:rPr>
              <a:t>s</a:t>
            </a:r>
            <a:r>
              <a:rPr lang="en-US" sz="1400" spc="1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and</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5" dirty="0">
                <a:solidFill>
                  <a:srgbClr val="374051"/>
                </a:solidFill>
                <a:latin typeface="Times New Roman" panose="02020603050405020304" pitchFamily="18" charset="0"/>
                <a:cs typeface="Times New Roman" panose="02020603050405020304" pitchFamily="18" charset="0"/>
              </a:rPr>
              <a:t>r</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spc="-10" dirty="0">
                <a:solidFill>
                  <a:srgbClr val="374051"/>
                </a:solidFill>
                <a:latin typeface="Times New Roman" panose="02020603050405020304" pitchFamily="18" charset="0"/>
                <a:cs typeface="Times New Roman" panose="02020603050405020304" pitchFamily="18" charset="0"/>
              </a:rPr>
              <a:t>gulatio</a:t>
            </a:r>
            <a:r>
              <a:rPr lang="en-US" sz="1400" spc="-5" dirty="0">
                <a:solidFill>
                  <a:srgbClr val="374051"/>
                </a:solidFill>
                <a:latin typeface="Times New Roman" panose="02020603050405020304" pitchFamily="18" charset="0"/>
                <a:cs typeface="Times New Roman" panose="02020603050405020304" pitchFamily="18" charset="0"/>
              </a:rPr>
              <a:t>n</a:t>
            </a:r>
            <a:r>
              <a:rPr lang="en-US" sz="1400" spc="-10" dirty="0">
                <a:solidFill>
                  <a:srgbClr val="374051"/>
                </a:solidFill>
                <a:latin typeface="Times New Roman" panose="02020603050405020304" pitchFamily="18" charset="0"/>
                <a:cs typeface="Times New Roman" panose="02020603050405020304" pitchFamily="18" charset="0"/>
              </a:rPr>
              <a:t>s</a:t>
            </a:r>
            <a:r>
              <a:rPr lang="en-US" sz="1400" spc="-5" dirty="0">
                <a:solidFill>
                  <a:srgbClr val="374051"/>
                </a:solidFill>
                <a:latin typeface="Times New Roman" panose="02020603050405020304" pitchFamily="18" charset="0"/>
                <a:cs typeface="Times New Roman" panose="02020603050405020304" pitchFamily="18" charset="0"/>
              </a:rPr>
              <a:t>,</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dirty="0">
                <a:solidFill>
                  <a:srgbClr val="374051"/>
                </a:solidFill>
                <a:latin typeface="Times New Roman" panose="02020603050405020304" pitchFamily="18" charset="0"/>
                <a:cs typeface="Times New Roman" panose="02020603050405020304" pitchFamily="18" charset="0"/>
              </a:rPr>
              <a:t>s</a:t>
            </a:r>
            <a:r>
              <a:rPr lang="en-US" sz="1400" spc="-10" dirty="0">
                <a:solidFill>
                  <a:srgbClr val="374051"/>
                </a:solidFill>
                <a:latin typeface="Times New Roman" panose="02020603050405020304" pitchFamily="18" charset="0"/>
                <a:cs typeface="Times New Roman" panose="02020603050405020304" pitchFamily="18" charset="0"/>
              </a:rPr>
              <a:t>uch</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dirty="0">
                <a:solidFill>
                  <a:srgbClr val="374051"/>
                </a:solidFill>
                <a:latin typeface="Times New Roman" panose="02020603050405020304" pitchFamily="18" charset="0"/>
                <a:cs typeface="Times New Roman" panose="02020603050405020304" pitchFamily="18" charset="0"/>
              </a:rPr>
              <a:t>as</a:t>
            </a:r>
            <a:r>
              <a:rPr lang="en-US" sz="1400" spc="1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data</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prote</a:t>
            </a:r>
            <a:r>
              <a:rPr lang="en-US" sz="1400" spc="-15" dirty="0">
                <a:solidFill>
                  <a:srgbClr val="374051"/>
                </a:solidFill>
                <a:latin typeface="Times New Roman" panose="02020603050405020304" pitchFamily="18" charset="0"/>
                <a:cs typeface="Times New Roman" panose="02020603050405020304" pitchFamily="18" charset="0"/>
              </a:rPr>
              <a:t>c</a:t>
            </a:r>
            <a:r>
              <a:rPr lang="en-US" sz="1400" spc="-10" dirty="0">
                <a:solidFill>
                  <a:srgbClr val="374051"/>
                </a:solidFill>
                <a:latin typeface="Times New Roman" panose="02020603050405020304" pitchFamily="18" charset="0"/>
                <a:cs typeface="Times New Roman" panose="02020603050405020304" pitchFamily="18" charset="0"/>
              </a:rPr>
              <a:t>tion</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5" dirty="0">
                <a:solidFill>
                  <a:srgbClr val="374051"/>
                </a:solidFill>
                <a:latin typeface="Times New Roman" panose="02020603050405020304" pitchFamily="18" charset="0"/>
                <a:cs typeface="Times New Roman" panose="02020603050405020304" pitchFamily="18" charset="0"/>
              </a:rPr>
              <a:t>law</a:t>
            </a:r>
            <a:r>
              <a:rPr lang="en-US" sz="1400" spc="-10" dirty="0">
                <a:solidFill>
                  <a:srgbClr val="374051"/>
                </a:solidFill>
                <a:latin typeface="Times New Roman" panose="02020603050405020304" pitchFamily="18" charset="0"/>
                <a:cs typeface="Times New Roman" panose="02020603050405020304" pitchFamily="18" charset="0"/>
              </a:rPr>
              <a:t>s</a:t>
            </a:r>
            <a:r>
              <a:rPr lang="en-US" sz="1400" spc="-5" dirty="0">
                <a:solidFill>
                  <a:srgbClr val="374051"/>
                </a:solidFill>
                <a:latin typeface="Times New Roman" panose="02020603050405020304" pitchFamily="18" charset="0"/>
                <a:cs typeface="Times New Roman" panose="02020603050405020304" pitchFamily="18" charset="0"/>
              </a:rPr>
              <a:t>,</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cop</a:t>
            </a:r>
            <a:r>
              <a:rPr lang="en-US" sz="1400" spc="-15" dirty="0">
                <a:solidFill>
                  <a:srgbClr val="374051"/>
                </a:solidFill>
                <a:latin typeface="Times New Roman" panose="02020603050405020304" pitchFamily="18" charset="0"/>
                <a:cs typeface="Times New Roman" panose="02020603050405020304" pitchFamily="18" charset="0"/>
              </a:rPr>
              <a:t>y</a:t>
            </a:r>
            <a:r>
              <a:rPr lang="en-US" sz="1400" spc="-5" dirty="0">
                <a:solidFill>
                  <a:srgbClr val="374051"/>
                </a:solidFill>
                <a:latin typeface="Times New Roman" panose="02020603050405020304" pitchFamily="18" charset="0"/>
                <a:cs typeface="Times New Roman" panose="02020603050405020304" pitchFamily="18" charset="0"/>
              </a:rPr>
              <a:t>right</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law</a:t>
            </a:r>
            <a:r>
              <a:rPr lang="en-US" sz="1400" spc="-15" dirty="0">
                <a:solidFill>
                  <a:srgbClr val="374051"/>
                </a:solidFill>
                <a:latin typeface="Times New Roman" panose="02020603050405020304" pitchFamily="18" charset="0"/>
                <a:cs typeface="Times New Roman" panose="02020603050405020304" pitchFamily="18" charset="0"/>
              </a:rPr>
              <a:t>s</a:t>
            </a:r>
            <a:r>
              <a:rPr lang="en-US" sz="1400" spc="-5" dirty="0">
                <a:solidFill>
                  <a:srgbClr val="374051"/>
                </a:solidFill>
                <a:latin typeface="Times New Roman" panose="02020603050405020304" pitchFamily="18" charset="0"/>
                <a:cs typeface="Times New Roman" panose="02020603050405020304" pitchFamily="18" charset="0"/>
              </a:rPr>
              <a:t>,</a:t>
            </a:r>
            <a:r>
              <a:rPr lang="en-US" sz="1400" spc="3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and</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20" dirty="0">
                <a:solidFill>
                  <a:srgbClr val="374051"/>
                </a:solidFill>
                <a:latin typeface="Times New Roman" panose="02020603050405020304" pitchFamily="18" charset="0"/>
                <a:cs typeface="Times New Roman" panose="02020603050405020304" pitchFamily="18" charset="0"/>
              </a:rPr>
              <a:t>w</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spc="-10" dirty="0">
                <a:solidFill>
                  <a:srgbClr val="374051"/>
                </a:solidFill>
                <a:latin typeface="Times New Roman" panose="02020603050405020304" pitchFamily="18" charset="0"/>
                <a:cs typeface="Times New Roman" panose="02020603050405020304" pitchFamily="18" charset="0"/>
              </a:rPr>
              <a:t>b</a:t>
            </a:r>
            <a:r>
              <a:rPr lang="en-US" sz="1400" spc="-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ac</a:t>
            </a:r>
            <a:r>
              <a:rPr lang="en-US" sz="1400" spc="-15" dirty="0">
                <a:solidFill>
                  <a:srgbClr val="374051"/>
                </a:solidFill>
                <a:latin typeface="Times New Roman" panose="02020603050405020304" pitchFamily="18" charset="0"/>
                <a:cs typeface="Times New Roman" panose="02020603050405020304" pitchFamily="18" charset="0"/>
              </a:rPr>
              <a:t>ce</a:t>
            </a:r>
            <a:r>
              <a:rPr lang="en-US" sz="1400" spc="-10" dirty="0">
                <a:solidFill>
                  <a:srgbClr val="374051"/>
                </a:solidFill>
                <a:latin typeface="Times New Roman" panose="02020603050405020304" pitchFamily="18" charset="0"/>
                <a:cs typeface="Times New Roman" panose="02020603050405020304" pitchFamily="18" charset="0"/>
              </a:rPr>
              <a:t>s</a:t>
            </a:r>
            <a:r>
              <a:rPr lang="en-US" sz="1400" spc="5" dirty="0">
                <a:solidFill>
                  <a:srgbClr val="374051"/>
                </a:solidFill>
                <a:latin typeface="Times New Roman" panose="02020603050405020304" pitchFamily="18" charset="0"/>
                <a:cs typeface="Times New Roman" panose="02020603050405020304" pitchFamily="18" charset="0"/>
              </a:rPr>
              <a:t>s</a:t>
            </a:r>
            <a:r>
              <a:rPr lang="en-US" sz="1400" spc="-5" dirty="0">
                <a:solidFill>
                  <a:srgbClr val="374051"/>
                </a:solidFill>
                <a:latin typeface="Times New Roman" panose="02020603050405020304" pitchFamily="18" charset="0"/>
                <a:cs typeface="Times New Roman" panose="02020603050405020304" pitchFamily="18" charset="0"/>
              </a:rPr>
              <a:t>ibil</a:t>
            </a:r>
            <a:r>
              <a:rPr lang="en-US" sz="1400" spc="-10" dirty="0">
                <a:solidFill>
                  <a:srgbClr val="374051"/>
                </a:solidFill>
                <a:latin typeface="Times New Roman" panose="02020603050405020304" pitchFamily="18" charset="0"/>
                <a:cs typeface="Times New Roman" panose="02020603050405020304" pitchFamily="18" charset="0"/>
              </a:rPr>
              <a:t>ity</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gu</a:t>
            </a:r>
            <a:r>
              <a:rPr lang="en-US" sz="1400" spc="-5" dirty="0">
                <a:solidFill>
                  <a:srgbClr val="374051"/>
                </a:solidFill>
                <a:latin typeface="Times New Roman" panose="02020603050405020304" pitchFamily="18" charset="0"/>
                <a:cs typeface="Times New Roman" panose="02020603050405020304" pitchFamily="18" charset="0"/>
              </a:rPr>
              <a:t>ideli</a:t>
            </a:r>
            <a:r>
              <a:rPr lang="en-US" sz="1400" spc="-10" dirty="0">
                <a:solidFill>
                  <a:srgbClr val="374051"/>
                </a:solidFill>
                <a:latin typeface="Times New Roman" panose="02020603050405020304" pitchFamily="18" charset="0"/>
                <a:cs typeface="Times New Roman" panose="02020603050405020304" pitchFamily="18" charset="0"/>
              </a:rPr>
              <a:t>n</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spc="-10" dirty="0">
                <a:solidFill>
                  <a:srgbClr val="374051"/>
                </a:solidFill>
                <a:latin typeface="Times New Roman" panose="02020603050405020304" pitchFamily="18" charset="0"/>
                <a:cs typeface="Times New Roman" panose="02020603050405020304" pitchFamily="18" charset="0"/>
              </a:rPr>
              <a:t>s</a:t>
            </a:r>
            <a:r>
              <a:rPr lang="en-US" sz="1400" spc="-5" dirty="0">
                <a:solidFill>
                  <a:srgbClr val="374051"/>
                </a:solidFill>
                <a:latin typeface="Times New Roman" panose="02020603050405020304" pitchFamily="18" charset="0"/>
                <a:cs typeface="Times New Roman" panose="02020603050405020304" pitchFamily="18" charset="0"/>
              </a:rPr>
              <a:t>.</a:t>
            </a:r>
          </a:p>
          <a:p>
            <a:pPr marL="240665" marR="8255" indent="-227965">
              <a:lnSpc>
                <a:spcPct val="110800"/>
              </a:lnSpc>
              <a:buClr>
                <a:srgbClr val="374051"/>
              </a:buClr>
              <a:buFont typeface="Segoe UI"/>
              <a:buAutoNum type="arabicPeriod"/>
              <a:tabLst>
                <a:tab pos="241300" algn="l"/>
              </a:tabLst>
            </a:pPr>
            <a:r>
              <a:rPr lang="en-US" sz="1400" b="1" u="sng" dirty="0">
                <a:solidFill>
                  <a:srgbClr val="374051"/>
                </a:solidFill>
                <a:latin typeface="Times New Roman" panose="02020603050405020304" pitchFamily="18" charset="0"/>
                <a:cs typeface="Times New Roman" panose="02020603050405020304" pitchFamily="18" charset="0"/>
              </a:rPr>
              <a:t>U</a:t>
            </a:r>
            <a:r>
              <a:rPr lang="en-US" sz="1400" b="1" u="sng" spc="-10" dirty="0">
                <a:solidFill>
                  <a:srgbClr val="374051"/>
                </a:solidFill>
                <a:latin typeface="Times New Roman" panose="02020603050405020304" pitchFamily="18" charset="0"/>
                <a:cs typeface="Times New Roman" panose="02020603050405020304" pitchFamily="18" charset="0"/>
              </a:rPr>
              <a:t>s</a:t>
            </a:r>
            <a:r>
              <a:rPr lang="en-US" sz="1400" b="1" u="sng" spc="-15" dirty="0">
                <a:solidFill>
                  <a:srgbClr val="374051"/>
                </a:solidFill>
                <a:latin typeface="Times New Roman" panose="02020603050405020304" pitchFamily="18" charset="0"/>
                <a:cs typeface="Times New Roman" panose="02020603050405020304" pitchFamily="18" charset="0"/>
              </a:rPr>
              <a:t>e</a:t>
            </a:r>
            <a:r>
              <a:rPr lang="en-US" sz="1400" b="1" u="sng" spc="-5" dirty="0">
                <a:solidFill>
                  <a:srgbClr val="374051"/>
                </a:solidFill>
                <a:latin typeface="Times New Roman" panose="02020603050405020304" pitchFamily="18" charset="0"/>
                <a:cs typeface="Times New Roman" panose="02020603050405020304" pitchFamily="18" charset="0"/>
              </a:rPr>
              <a:t>r</a:t>
            </a:r>
            <a:r>
              <a:rPr lang="en-US" sz="1400" b="1" u="sng" spc="25" dirty="0">
                <a:solidFill>
                  <a:srgbClr val="374051"/>
                </a:solidFill>
                <a:latin typeface="Times New Roman" panose="02020603050405020304" pitchFamily="18" charset="0"/>
                <a:cs typeface="Times New Roman" panose="02020603050405020304" pitchFamily="18" charset="0"/>
              </a:rPr>
              <a:t> </a:t>
            </a:r>
            <a:r>
              <a:rPr lang="en-US" sz="1400" b="1" u="sng" spc="-15" dirty="0">
                <a:solidFill>
                  <a:srgbClr val="374051"/>
                </a:solidFill>
                <a:latin typeface="Times New Roman" panose="02020603050405020304" pitchFamily="18" charset="0"/>
                <a:cs typeface="Times New Roman" panose="02020603050405020304" pitchFamily="18" charset="0"/>
              </a:rPr>
              <a:t>c</a:t>
            </a:r>
            <a:r>
              <a:rPr lang="en-US" sz="1400" b="1" u="sng" spc="-10" dirty="0">
                <a:solidFill>
                  <a:srgbClr val="374051"/>
                </a:solidFill>
                <a:latin typeface="Times New Roman" panose="02020603050405020304" pitchFamily="18" charset="0"/>
                <a:cs typeface="Times New Roman" panose="02020603050405020304" pitchFamily="18" charset="0"/>
              </a:rPr>
              <a:t>ons</a:t>
            </a:r>
            <a:r>
              <a:rPr lang="en-US" sz="1400" b="1" u="sng" spc="-5" dirty="0">
                <a:solidFill>
                  <a:srgbClr val="374051"/>
                </a:solidFill>
                <a:latin typeface="Times New Roman" panose="02020603050405020304" pitchFamily="18" charset="0"/>
                <a:cs typeface="Times New Roman" panose="02020603050405020304" pitchFamily="18" charset="0"/>
              </a:rPr>
              <a:t>trai</a:t>
            </a:r>
            <a:r>
              <a:rPr lang="en-US" sz="1400" b="1" u="sng" dirty="0">
                <a:solidFill>
                  <a:srgbClr val="374051"/>
                </a:solidFill>
                <a:latin typeface="Times New Roman" panose="02020603050405020304" pitchFamily="18" charset="0"/>
                <a:cs typeface="Times New Roman" panose="02020603050405020304" pitchFamily="18" charset="0"/>
              </a:rPr>
              <a:t>nt</a:t>
            </a:r>
            <a:r>
              <a:rPr lang="en-US" sz="1400" b="1" u="sng" spc="-5" dirty="0">
                <a:solidFill>
                  <a:srgbClr val="374051"/>
                </a:solidFill>
                <a:latin typeface="Times New Roman" panose="02020603050405020304" pitchFamily="18" charset="0"/>
                <a:cs typeface="Times New Roman" panose="02020603050405020304" pitchFamily="18" charset="0"/>
              </a:rPr>
              <a:t>s:</a:t>
            </a:r>
            <a:r>
              <a:rPr lang="en-US" sz="1400" b="1" u="sng" spc="25" dirty="0">
                <a:solidFill>
                  <a:srgbClr val="374051"/>
                </a:solidFill>
                <a:latin typeface="Times New Roman" panose="02020603050405020304" pitchFamily="18" charset="0"/>
                <a:cs typeface="Times New Roman" panose="02020603050405020304" pitchFamily="18" charset="0"/>
              </a:rPr>
              <a:t> </a:t>
            </a:r>
            <a:r>
              <a:rPr lang="en-US" sz="1400" spc="-20" dirty="0">
                <a:solidFill>
                  <a:srgbClr val="374051"/>
                </a:solidFill>
                <a:latin typeface="Times New Roman" panose="02020603050405020304" pitchFamily="18" charset="0"/>
                <a:cs typeface="Times New Roman" panose="02020603050405020304" pitchFamily="18" charset="0"/>
              </a:rPr>
              <a:t>T</a:t>
            </a:r>
            <a:r>
              <a:rPr lang="en-US" sz="1400" spc="-10" dirty="0">
                <a:solidFill>
                  <a:srgbClr val="374051"/>
                </a:solidFill>
                <a:latin typeface="Times New Roman" panose="02020603050405020304" pitchFamily="18" charset="0"/>
                <a:cs typeface="Times New Roman" panose="02020603050405020304" pitchFamily="18" charset="0"/>
              </a:rPr>
              <a:t>he</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dirty="0">
                <a:solidFill>
                  <a:srgbClr val="374051"/>
                </a:solidFill>
                <a:latin typeface="Times New Roman" panose="02020603050405020304" pitchFamily="18" charset="0"/>
                <a:cs typeface="Times New Roman" panose="02020603050405020304" pitchFamily="18" charset="0"/>
              </a:rPr>
              <a:t>b</a:t>
            </a:r>
            <a:r>
              <a:rPr lang="en-US" sz="1400" spc="-10" dirty="0">
                <a:solidFill>
                  <a:srgbClr val="374051"/>
                </a:solidFill>
                <a:latin typeface="Times New Roman" panose="02020603050405020304" pitchFamily="18" charset="0"/>
                <a:cs typeface="Times New Roman" panose="02020603050405020304" pitchFamily="18" charset="0"/>
              </a:rPr>
              <a:t>log</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5" dirty="0">
                <a:solidFill>
                  <a:srgbClr val="374051"/>
                </a:solidFill>
                <a:latin typeface="Times New Roman" panose="02020603050405020304" pitchFamily="18" charset="0"/>
                <a:cs typeface="Times New Roman" panose="02020603050405020304" pitchFamily="18" charset="0"/>
              </a:rPr>
              <a:t>we</a:t>
            </a:r>
            <a:r>
              <a:rPr lang="en-US" sz="1400" dirty="0">
                <a:solidFill>
                  <a:srgbClr val="374051"/>
                </a:solidFill>
                <a:latin typeface="Times New Roman" panose="02020603050405020304" pitchFamily="18" charset="0"/>
                <a:cs typeface="Times New Roman" panose="02020603050405020304" pitchFamily="18" charset="0"/>
              </a:rPr>
              <a:t>bs</a:t>
            </a:r>
            <a:r>
              <a:rPr lang="en-US" sz="1400" spc="-10" dirty="0">
                <a:solidFill>
                  <a:srgbClr val="374051"/>
                </a:solidFill>
                <a:latin typeface="Times New Roman" panose="02020603050405020304" pitchFamily="18" charset="0"/>
                <a:cs typeface="Times New Roman" panose="02020603050405020304" pitchFamily="18" charset="0"/>
              </a:rPr>
              <a:t>ite</a:t>
            </a:r>
            <a:r>
              <a:rPr lang="en-US" sz="1400" spc="3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and</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application</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5" dirty="0">
                <a:solidFill>
                  <a:srgbClr val="374051"/>
                </a:solidFill>
                <a:latin typeface="Times New Roman" panose="02020603050405020304" pitchFamily="18" charset="0"/>
                <a:cs typeface="Times New Roman" panose="02020603050405020304" pitchFamily="18" charset="0"/>
              </a:rPr>
              <a:t>mus</a:t>
            </a:r>
            <a:r>
              <a:rPr lang="en-US" sz="1400" dirty="0">
                <a:solidFill>
                  <a:srgbClr val="374051"/>
                </a:solidFill>
                <a:latin typeface="Times New Roman" panose="02020603050405020304" pitchFamily="18" charset="0"/>
                <a:cs typeface="Times New Roman" panose="02020603050405020304" pitchFamily="18" charset="0"/>
              </a:rPr>
              <a:t>t</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be</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dirty="0">
                <a:solidFill>
                  <a:srgbClr val="374051"/>
                </a:solidFill>
                <a:latin typeface="Times New Roman" panose="02020603050405020304" pitchFamily="18" charset="0"/>
                <a:cs typeface="Times New Roman" panose="02020603050405020304" pitchFamily="18" charset="0"/>
              </a:rPr>
              <a:t>de</a:t>
            </a:r>
            <a:r>
              <a:rPr lang="en-US" sz="1400" spc="-10" dirty="0">
                <a:solidFill>
                  <a:srgbClr val="374051"/>
                </a:solidFill>
                <a:latin typeface="Times New Roman" panose="02020603050405020304" pitchFamily="18" charset="0"/>
                <a:cs typeface="Times New Roman" panose="02020603050405020304" pitchFamily="18" charset="0"/>
              </a:rPr>
              <a:t>sign</a:t>
            </a:r>
            <a:r>
              <a:rPr lang="en-US" sz="1400" spc="-5" dirty="0">
                <a:solidFill>
                  <a:srgbClr val="374051"/>
                </a:solidFill>
                <a:latin typeface="Times New Roman" panose="02020603050405020304" pitchFamily="18" charset="0"/>
                <a:cs typeface="Times New Roman" panose="02020603050405020304" pitchFamily="18" charset="0"/>
              </a:rPr>
              <a:t>e</a:t>
            </a:r>
            <a:r>
              <a:rPr lang="en-US" sz="1400" spc="-10" dirty="0">
                <a:solidFill>
                  <a:srgbClr val="374051"/>
                </a:solidFill>
                <a:latin typeface="Times New Roman" panose="02020603050405020304" pitchFamily="18" charset="0"/>
                <a:cs typeface="Times New Roman" panose="02020603050405020304" pitchFamily="18" charset="0"/>
              </a:rPr>
              <a:t>d</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20" dirty="0">
                <a:solidFill>
                  <a:srgbClr val="374051"/>
                </a:solidFill>
                <a:latin typeface="Times New Roman" panose="02020603050405020304" pitchFamily="18" charset="0"/>
                <a:cs typeface="Times New Roman" panose="02020603050405020304" pitchFamily="18" charset="0"/>
              </a:rPr>
              <a:t>w</a:t>
            </a:r>
            <a:r>
              <a:rPr lang="en-US" sz="1400" spc="-10" dirty="0">
                <a:solidFill>
                  <a:srgbClr val="374051"/>
                </a:solidFill>
                <a:latin typeface="Times New Roman" panose="02020603050405020304" pitchFamily="18" charset="0"/>
                <a:cs typeface="Times New Roman" panose="02020603050405020304" pitchFamily="18" charset="0"/>
              </a:rPr>
              <a:t>ith</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the</a:t>
            </a:r>
            <a:r>
              <a:rPr lang="en-US" sz="1400" spc="-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us</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spc="-5" dirty="0">
                <a:solidFill>
                  <a:srgbClr val="374051"/>
                </a:solidFill>
                <a:latin typeface="Times New Roman" panose="02020603050405020304" pitchFamily="18" charset="0"/>
                <a:cs typeface="Times New Roman" panose="02020603050405020304" pitchFamily="18" charset="0"/>
              </a:rPr>
              <a:t>r</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5" dirty="0">
                <a:solidFill>
                  <a:srgbClr val="374051"/>
                </a:solidFill>
                <a:latin typeface="Times New Roman" panose="02020603050405020304" pitchFamily="18" charset="0"/>
                <a:cs typeface="Times New Roman" panose="02020603050405020304" pitchFamily="18" charset="0"/>
              </a:rPr>
              <a:t>i</a:t>
            </a:r>
            <a:r>
              <a:rPr lang="en-US" sz="1400" spc="-10" dirty="0">
                <a:solidFill>
                  <a:srgbClr val="374051"/>
                </a:solidFill>
                <a:latin typeface="Times New Roman" panose="02020603050405020304" pitchFamily="18" charset="0"/>
                <a:cs typeface="Times New Roman" panose="02020603050405020304" pitchFamily="18" charset="0"/>
              </a:rPr>
              <a:t>n</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5" dirty="0">
                <a:solidFill>
                  <a:srgbClr val="374051"/>
                </a:solidFill>
                <a:latin typeface="Times New Roman" panose="02020603050405020304" pitchFamily="18" charset="0"/>
                <a:cs typeface="Times New Roman" panose="02020603050405020304" pitchFamily="18" charset="0"/>
              </a:rPr>
              <a:t>mi</a:t>
            </a:r>
            <a:r>
              <a:rPr lang="en-US" sz="1400" spc="-10" dirty="0">
                <a:solidFill>
                  <a:srgbClr val="374051"/>
                </a:solidFill>
                <a:latin typeface="Times New Roman" panose="02020603050405020304" pitchFamily="18" charset="0"/>
                <a:cs typeface="Times New Roman" panose="02020603050405020304" pitchFamily="18" charset="0"/>
              </a:rPr>
              <a:t>nd,</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including</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thei</a:t>
            </a:r>
            <a:r>
              <a:rPr lang="en-US" sz="1400" spc="-5" dirty="0">
                <a:solidFill>
                  <a:srgbClr val="374051"/>
                </a:solidFill>
                <a:latin typeface="Times New Roman" panose="02020603050405020304" pitchFamily="18" charset="0"/>
                <a:cs typeface="Times New Roman" panose="02020603050405020304" pitchFamily="18" charset="0"/>
              </a:rPr>
              <a:t>r</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te</a:t>
            </a:r>
            <a:r>
              <a:rPr lang="en-US" sz="1400" spc="-15" dirty="0">
                <a:solidFill>
                  <a:srgbClr val="374051"/>
                </a:solidFill>
                <a:latin typeface="Times New Roman" panose="02020603050405020304" pitchFamily="18" charset="0"/>
                <a:cs typeface="Times New Roman" panose="02020603050405020304" pitchFamily="18" charset="0"/>
              </a:rPr>
              <a:t>c</a:t>
            </a:r>
            <a:r>
              <a:rPr lang="en-US" sz="1400" spc="-10" dirty="0">
                <a:solidFill>
                  <a:srgbClr val="374051"/>
                </a:solidFill>
                <a:latin typeface="Times New Roman" panose="02020603050405020304" pitchFamily="18" charset="0"/>
                <a:cs typeface="Times New Roman" panose="02020603050405020304" pitchFamily="18" charset="0"/>
              </a:rPr>
              <a:t>hn</a:t>
            </a:r>
            <a:r>
              <a:rPr lang="en-US" sz="1400" spc="-5" dirty="0">
                <a:solidFill>
                  <a:srgbClr val="374051"/>
                </a:solidFill>
                <a:latin typeface="Times New Roman" panose="02020603050405020304" pitchFamily="18" charset="0"/>
                <a:cs typeface="Times New Roman" panose="02020603050405020304" pitchFamily="18" charset="0"/>
              </a:rPr>
              <a:t>ical</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ab</a:t>
            </a:r>
            <a:r>
              <a:rPr lang="en-US" sz="1400" spc="-5" dirty="0">
                <a:solidFill>
                  <a:srgbClr val="374051"/>
                </a:solidFill>
                <a:latin typeface="Times New Roman" panose="02020603050405020304" pitchFamily="18" charset="0"/>
                <a:cs typeface="Times New Roman" panose="02020603050405020304" pitchFamily="18" charset="0"/>
              </a:rPr>
              <a:t>ili</a:t>
            </a:r>
            <a:r>
              <a:rPr lang="en-US" sz="1400" spc="5" dirty="0">
                <a:solidFill>
                  <a:srgbClr val="374051"/>
                </a:solidFill>
                <a:latin typeface="Times New Roman" panose="02020603050405020304" pitchFamily="18" charset="0"/>
                <a:cs typeface="Times New Roman" panose="02020603050405020304" pitchFamily="18" charset="0"/>
              </a:rPr>
              <a:t>t</a:t>
            </a:r>
            <a:r>
              <a:rPr lang="en-US" sz="1400" spc="-5" dirty="0">
                <a:solidFill>
                  <a:srgbClr val="374051"/>
                </a:solidFill>
                <a:latin typeface="Times New Roman" panose="02020603050405020304" pitchFamily="18" charset="0"/>
                <a:cs typeface="Times New Roman" panose="02020603050405020304" pitchFamily="18" charset="0"/>
              </a:rPr>
              <a:t>i</a:t>
            </a:r>
            <a:r>
              <a:rPr lang="en-US" sz="1400" spc="-10" dirty="0">
                <a:solidFill>
                  <a:srgbClr val="374051"/>
                </a:solidFill>
                <a:latin typeface="Times New Roman" panose="02020603050405020304" pitchFamily="18" charset="0"/>
                <a:cs typeface="Times New Roman" panose="02020603050405020304" pitchFamily="18" charset="0"/>
              </a:rPr>
              <a:t>e</a:t>
            </a:r>
            <a:r>
              <a:rPr lang="en-US" sz="1400" spc="5" dirty="0">
                <a:solidFill>
                  <a:srgbClr val="374051"/>
                </a:solidFill>
                <a:latin typeface="Times New Roman" panose="02020603050405020304" pitchFamily="18" charset="0"/>
                <a:cs typeface="Times New Roman" panose="02020603050405020304" pitchFamily="18" charset="0"/>
              </a:rPr>
              <a:t>s</a:t>
            </a:r>
            <a:r>
              <a:rPr lang="en-US" sz="1400" spc="-5" dirty="0">
                <a:solidFill>
                  <a:srgbClr val="374051"/>
                </a:solidFill>
                <a:latin typeface="Times New Roman" panose="02020603050405020304" pitchFamily="18" charset="0"/>
                <a:cs typeface="Times New Roman" panose="02020603050405020304" pitchFamily="18" charset="0"/>
              </a:rPr>
              <a:t>,</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5" dirty="0">
                <a:solidFill>
                  <a:srgbClr val="374051"/>
                </a:solidFill>
                <a:latin typeface="Times New Roman" panose="02020603050405020304" pitchFamily="18" charset="0"/>
                <a:cs typeface="Times New Roman" panose="02020603050405020304" pitchFamily="18" charset="0"/>
              </a:rPr>
              <a:t>lan</a:t>
            </a:r>
            <a:r>
              <a:rPr lang="en-US" sz="1400" spc="-10" dirty="0">
                <a:solidFill>
                  <a:srgbClr val="374051"/>
                </a:solidFill>
                <a:latin typeface="Times New Roman" panose="02020603050405020304" pitchFamily="18" charset="0"/>
                <a:cs typeface="Times New Roman" panose="02020603050405020304" pitchFamily="18" charset="0"/>
              </a:rPr>
              <a:t>guage</a:t>
            </a:r>
            <a:r>
              <a:rPr lang="en-US" sz="1400" spc="20"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pro</a:t>
            </a:r>
            <a:r>
              <a:rPr lang="en-US" sz="1400" dirty="0">
                <a:solidFill>
                  <a:srgbClr val="374051"/>
                </a:solidFill>
                <a:latin typeface="Times New Roman" panose="02020603050405020304" pitchFamily="18" charset="0"/>
                <a:cs typeface="Times New Roman" panose="02020603050405020304" pitchFamily="18" charset="0"/>
              </a:rPr>
              <a:t>f</a:t>
            </a:r>
            <a:r>
              <a:rPr lang="en-US" sz="1400" spc="-10" dirty="0">
                <a:solidFill>
                  <a:srgbClr val="374051"/>
                </a:solidFill>
                <a:latin typeface="Times New Roman" panose="02020603050405020304" pitchFamily="18" charset="0"/>
                <a:cs typeface="Times New Roman" panose="02020603050405020304" pitchFamily="18" charset="0"/>
              </a:rPr>
              <a:t>i</a:t>
            </a:r>
            <a:r>
              <a:rPr lang="en-US" sz="1400" dirty="0">
                <a:solidFill>
                  <a:srgbClr val="374051"/>
                </a:solidFill>
                <a:latin typeface="Times New Roman" panose="02020603050405020304" pitchFamily="18" charset="0"/>
                <a:cs typeface="Times New Roman" panose="02020603050405020304" pitchFamily="18" charset="0"/>
              </a:rPr>
              <a:t>c</a:t>
            </a:r>
            <a:r>
              <a:rPr lang="en-US" sz="1400" spc="-5" dirty="0">
                <a:solidFill>
                  <a:srgbClr val="374051"/>
                </a:solidFill>
                <a:latin typeface="Times New Roman" panose="02020603050405020304" pitchFamily="18" charset="0"/>
                <a:cs typeface="Times New Roman" panose="02020603050405020304" pitchFamily="18" charset="0"/>
              </a:rPr>
              <a:t>i</a:t>
            </a:r>
            <a:r>
              <a:rPr lang="en-US" sz="1400" spc="-15" dirty="0">
                <a:solidFill>
                  <a:srgbClr val="374051"/>
                </a:solidFill>
                <a:latin typeface="Times New Roman" panose="02020603050405020304" pitchFamily="18" charset="0"/>
                <a:cs typeface="Times New Roman" panose="02020603050405020304" pitchFamily="18" charset="0"/>
              </a:rPr>
              <a:t>e</a:t>
            </a:r>
            <a:r>
              <a:rPr lang="en-US" sz="1400" spc="-10" dirty="0">
                <a:solidFill>
                  <a:srgbClr val="374051"/>
                </a:solidFill>
                <a:latin typeface="Times New Roman" panose="02020603050405020304" pitchFamily="18" charset="0"/>
                <a:cs typeface="Times New Roman" panose="02020603050405020304" pitchFamily="18" charset="0"/>
              </a:rPr>
              <a:t>nc</a:t>
            </a:r>
            <a:r>
              <a:rPr lang="en-US" sz="1400" spc="-20" dirty="0">
                <a:solidFill>
                  <a:srgbClr val="374051"/>
                </a:solidFill>
                <a:latin typeface="Times New Roman" panose="02020603050405020304" pitchFamily="18" charset="0"/>
                <a:cs typeface="Times New Roman" panose="02020603050405020304" pitchFamily="18" charset="0"/>
              </a:rPr>
              <a:t>y</a:t>
            </a:r>
            <a:r>
              <a:rPr lang="en-US" sz="1400" spc="-5" dirty="0">
                <a:solidFill>
                  <a:srgbClr val="374051"/>
                </a:solidFill>
                <a:latin typeface="Times New Roman" panose="02020603050405020304" pitchFamily="18" charset="0"/>
                <a:cs typeface="Times New Roman" panose="02020603050405020304" pitchFamily="18" charset="0"/>
              </a:rPr>
              <a:t>,</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and</a:t>
            </a:r>
            <a:r>
              <a:rPr lang="en-US" sz="1400" spc="-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ac</a:t>
            </a:r>
            <a:r>
              <a:rPr lang="en-US" sz="1400" spc="-15" dirty="0">
                <a:solidFill>
                  <a:srgbClr val="374051"/>
                </a:solidFill>
                <a:latin typeface="Times New Roman" panose="02020603050405020304" pitchFamily="18" charset="0"/>
                <a:cs typeface="Times New Roman" panose="02020603050405020304" pitchFamily="18" charset="0"/>
              </a:rPr>
              <a:t>ce</a:t>
            </a:r>
            <a:r>
              <a:rPr lang="en-US" sz="1400" spc="-10" dirty="0">
                <a:solidFill>
                  <a:srgbClr val="374051"/>
                </a:solidFill>
                <a:latin typeface="Times New Roman" panose="02020603050405020304" pitchFamily="18" charset="0"/>
                <a:cs typeface="Times New Roman" panose="02020603050405020304" pitchFamily="18" charset="0"/>
              </a:rPr>
              <a:t>s</a:t>
            </a:r>
            <a:r>
              <a:rPr lang="en-US" sz="1400" spc="5" dirty="0">
                <a:solidFill>
                  <a:srgbClr val="374051"/>
                </a:solidFill>
                <a:latin typeface="Times New Roman" panose="02020603050405020304" pitchFamily="18" charset="0"/>
                <a:cs typeface="Times New Roman" panose="02020603050405020304" pitchFamily="18" charset="0"/>
              </a:rPr>
              <a:t>s</a:t>
            </a:r>
            <a:r>
              <a:rPr lang="en-US" sz="1400" spc="-5" dirty="0">
                <a:solidFill>
                  <a:srgbClr val="374051"/>
                </a:solidFill>
                <a:latin typeface="Times New Roman" panose="02020603050405020304" pitchFamily="18" charset="0"/>
                <a:cs typeface="Times New Roman" panose="02020603050405020304" pitchFamily="18" charset="0"/>
              </a:rPr>
              <a:t>ibil</a:t>
            </a:r>
            <a:r>
              <a:rPr lang="en-US" sz="1400" spc="-10" dirty="0">
                <a:solidFill>
                  <a:srgbClr val="374051"/>
                </a:solidFill>
                <a:latin typeface="Times New Roman" panose="02020603050405020304" pitchFamily="18" charset="0"/>
                <a:cs typeface="Times New Roman" panose="02020603050405020304" pitchFamily="18" charset="0"/>
              </a:rPr>
              <a:t>ity</a:t>
            </a:r>
            <a:r>
              <a:rPr lang="en-US" sz="1400" spc="25" dirty="0">
                <a:solidFill>
                  <a:srgbClr val="374051"/>
                </a:solidFill>
                <a:latin typeface="Times New Roman" panose="02020603050405020304" pitchFamily="18" charset="0"/>
                <a:cs typeface="Times New Roman" panose="02020603050405020304" pitchFamily="18" charset="0"/>
              </a:rPr>
              <a:t> </a:t>
            </a:r>
            <a:r>
              <a:rPr lang="en-US" sz="1400" spc="-10" dirty="0">
                <a:solidFill>
                  <a:srgbClr val="374051"/>
                </a:solidFill>
                <a:latin typeface="Times New Roman" panose="02020603050405020304" pitchFamily="18" charset="0"/>
                <a:cs typeface="Times New Roman" panose="02020603050405020304" pitchFamily="18" charset="0"/>
              </a:rPr>
              <a:t>n</a:t>
            </a:r>
            <a:r>
              <a:rPr lang="en-US" sz="1400" spc="-15" dirty="0">
                <a:solidFill>
                  <a:srgbClr val="374051"/>
                </a:solidFill>
                <a:latin typeface="Times New Roman" panose="02020603050405020304" pitchFamily="18" charset="0"/>
                <a:cs typeface="Times New Roman" panose="02020603050405020304" pitchFamily="18" charset="0"/>
              </a:rPr>
              <a:t>ee</a:t>
            </a:r>
            <a:r>
              <a:rPr lang="en-US" sz="1400" dirty="0">
                <a:solidFill>
                  <a:srgbClr val="374051"/>
                </a:solidFill>
                <a:latin typeface="Times New Roman" panose="02020603050405020304" pitchFamily="18" charset="0"/>
                <a:cs typeface="Times New Roman" panose="02020603050405020304" pitchFamily="18" charset="0"/>
              </a:rPr>
              <a:t>d</a:t>
            </a:r>
            <a:r>
              <a:rPr lang="en-US" sz="1400" spc="-5" dirty="0">
                <a:solidFill>
                  <a:srgbClr val="374051"/>
                </a:solidFill>
                <a:latin typeface="Times New Roman" panose="02020603050405020304" pitchFamily="18" charset="0"/>
                <a:cs typeface="Times New Roman" panose="02020603050405020304" pitchFamily="18" charset="0"/>
              </a:rPr>
              <a:t>s.</a:t>
            </a:r>
            <a:endParaRPr lang="en-US" sz="1400" dirty="0">
              <a:latin typeface="Times New Roman" panose="02020603050405020304" pitchFamily="18" charset="0"/>
              <a:cs typeface="Times New Roman" panose="02020603050405020304" pitchFamily="18" charset="0"/>
            </a:endParaRPr>
          </a:p>
          <a:p>
            <a:pPr marL="240665" marR="8255" indent="-227965">
              <a:lnSpc>
                <a:spcPct val="110800"/>
              </a:lnSpc>
              <a:buClr>
                <a:srgbClr val="374051"/>
              </a:buClr>
              <a:buFont typeface="Segoe UI"/>
              <a:buAutoNum type="arabicPeriod"/>
              <a:tabLst>
                <a:tab pos="241300" algn="l"/>
              </a:tabLst>
            </a:pPr>
            <a:endParaRPr lang="en-US" sz="14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336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801AF7-432D-29B6-825F-9449EE9BD91C}"/>
              </a:ext>
            </a:extLst>
          </p:cNvPr>
          <p:cNvSpPr txBox="1"/>
          <p:nvPr/>
        </p:nvSpPr>
        <p:spPr>
          <a:xfrm flipH="1">
            <a:off x="863874" y="432871"/>
            <a:ext cx="2582894" cy="523220"/>
          </a:xfrm>
          <a:prstGeom prst="rect">
            <a:avLst/>
          </a:prstGeom>
          <a:noFill/>
        </p:spPr>
        <p:txBody>
          <a:bodyPr wrap="square" rtlCol="0">
            <a:spAutoFit/>
          </a:bodyPr>
          <a:lstStyle/>
          <a:p>
            <a:r>
              <a:rPr lang="en-IN" sz="1400" b="1" u="sng" spc="-5" dirty="0">
                <a:latin typeface="Times New Roman" panose="02020603050405020304" pitchFamily="18" charset="0"/>
                <a:cs typeface="Times New Roman" panose="02020603050405020304" pitchFamily="18" charset="0"/>
              </a:rPr>
              <a:t>FL</a:t>
            </a:r>
            <a:r>
              <a:rPr lang="en-IN" sz="1400" b="1" u="sng" dirty="0">
                <a:latin typeface="Times New Roman" panose="02020603050405020304" pitchFamily="18" charset="0"/>
                <a:cs typeface="Times New Roman" panose="02020603050405020304" pitchFamily="18" charset="0"/>
              </a:rPr>
              <a:t>OW </a:t>
            </a:r>
            <a:r>
              <a:rPr lang="en-IN" sz="1400" b="1" u="sng" spc="-130" dirty="0">
                <a:latin typeface="Times New Roman" panose="02020603050405020304" pitchFamily="18" charset="0"/>
                <a:cs typeface="Times New Roman" panose="02020603050405020304" pitchFamily="18" charset="0"/>
              </a:rPr>
              <a:t> </a:t>
            </a:r>
            <a:r>
              <a:rPr lang="en-IN" sz="1400" b="1" u="sng" spc="-20" dirty="0">
                <a:latin typeface="Times New Roman" panose="02020603050405020304" pitchFamily="18" charset="0"/>
                <a:cs typeface="Times New Roman" panose="02020603050405020304" pitchFamily="18" charset="0"/>
              </a:rPr>
              <a:t>D</a:t>
            </a:r>
            <a:r>
              <a:rPr lang="en-IN" sz="1400" b="1" u="sng" spc="-10" dirty="0">
                <a:latin typeface="Times New Roman" panose="02020603050405020304" pitchFamily="18" charset="0"/>
                <a:cs typeface="Times New Roman" panose="02020603050405020304" pitchFamily="18" charset="0"/>
              </a:rPr>
              <a:t>IAGRAM</a:t>
            </a:r>
            <a:endParaRPr lang="en-IN" sz="1400" u="sng" dirty="0">
              <a:latin typeface="Times New Roman" panose="02020603050405020304" pitchFamily="18" charset="0"/>
              <a:cs typeface="Times New Roman" panose="02020603050405020304" pitchFamily="18" charset="0"/>
            </a:endParaRPr>
          </a:p>
          <a:p>
            <a:endParaRPr lang="en-IN" u="sng" dirty="0">
              <a:latin typeface="Times New Roman" panose="02020603050405020304" pitchFamily="18" charset="0"/>
              <a:cs typeface="Times New Roman" panose="02020603050405020304" pitchFamily="18" charset="0"/>
            </a:endParaRPr>
          </a:p>
        </p:txBody>
      </p:sp>
      <p:sp>
        <p:nvSpPr>
          <p:cNvPr id="3" name="object 4">
            <a:extLst>
              <a:ext uri="{FF2B5EF4-FFF2-40B4-BE49-F238E27FC236}">
                <a16:creationId xmlns:a16="http://schemas.microsoft.com/office/drawing/2014/main" id="{DC560695-909E-960A-EAB5-76460529116D}"/>
              </a:ext>
            </a:extLst>
          </p:cNvPr>
          <p:cNvSpPr/>
          <p:nvPr/>
        </p:nvSpPr>
        <p:spPr>
          <a:xfrm>
            <a:off x="1084669" y="694481"/>
            <a:ext cx="7195457" cy="420161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43430954"/>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1405</Words>
  <Application>Microsoft Macintosh PowerPoint</Application>
  <PresentationFormat>On-screen Show (16:9)</PresentationFormat>
  <Paragraphs>165</Paragraphs>
  <Slides>18</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Segoe UI</vt:lpstr>
      <vt:lpstr>Courier New</vt:lpstr>
      <vt:lpstr>Symbol</vt:lpstr>
      <vt:lpstr>arial</vt:lpstr>
      <vt:lpstr>arial</vt:lpstr>
      <vt:lpstr>Cambria</vt:lpstr>
      <vt:lpstr>Times New Roman</vt:lpstr>
      <vt:lpstr>Noto Sans Symbols</vt:lpstr>
      <vt:lpstr>Public Sans</vt:lpstr>
      <vt:lpstr>Calibri</vt:lpstr>
      <vt:lpstr>Simple Light</vt:lpstr>
      <vt:lpstr>PowerPoint Presentation</vt:lpstr>
      <vt:lpstr>BLOG WEBSITE AND APPLICATION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anushbharathwaj.l@gmail.com</cp:lastModifiedBy>
  <cp:revision>8</cp:revision>
  <dcterms:created xsi:type="dcterms:W3CDTF">2020-08-13T11:21:46Z</dcterms:created>
  <dcterms:modified xsi:type="dcterms:W3CDTF">2023-03-03T15:17:24Z</dcterms:modified>
</cp:coreProperties>
</file>